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58" r:id="rId5"/>
    <p:sldId id="259" r:id="rId6"/>
    <p:sldId id="260"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84" y="-55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B3D3A-7533-468F-8B57-DCC1F0AA41C2}" type="datetimeFigureOut">
              <a:rPr lang="en-US" smtClean="0"/>
              <a:pPr/>
              <a:t>1/19/2011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88D809-5B0F-4389-A846-2CBC9438EA3A}"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BB3D3A-7533-468F-8B57-DCC1F0AA41C2}" type="datetimeFigureOut">
              <a:rPr lang="en-US" smtClean="0"/>
              <a:pPr/>
              <a:t>1/19/2011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88D809-5B0F-4389-A846-2CBC9438EA3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dsopon\Local Settings\Temporary Internet Files\Content.IE5\GT15EYKT\MC900433610[1].wmf"/>
          <p:cNvPicPr>
            <a:picLocks noChangeAspect="1" noChangeArrowheads="1"/>
          </p:cNvPicPr>
          <p:nvPr/>
        </p:nvPicPr>
        <p:blipFill>
          <a:blip r:embed="rId2" cstate="print"/>
          <a:srcRect/>
          <a:stretch>
            <a:fillRect/>
          </a:stretch>
        </p:blipFill>
        <p:spPr bwMode="auto">
          <a:xfrm>
            <a:off x="2286000" y="1098549"/>
            <a:ext cx="4800600" cy="5114103"/>
          </a:xfrm>
          <a:prstGeom prst="rect">
            <a:avLst/>
          </a:prstGeom>
          <a:noFill/>
        </p:spPr>
      </p:pic>
      <p:sp>
        <p:nvSpPr>
          <p:cNvPr id="2" name="Title 1"/>
          <p:cNvSpPr>
            <a:spLocks noGrp="1"/>
          </p:cNvSpPr>
          <p:nvPr>
            <p:ph type="ctrTitle"/>
          </p:nvPr>
        </p:nvSpPr>
        <p:spPr>
          <a:noFill/>
        </p:spPr>
        <p:txBody>
          <a:bodyPr/>
          <a:lstStyle/>
          <a:p>
            <a:r>
              <a:rPr lang="en-US" dirty="0" err="1" smtClean="0">
                <a:solidFill>
                  <a:srgbClr val="FF0000"/>
                </a:solidFill>
              </a:rPr>
              <a:t>Italiano</a:t>
            </a:r>
            <a:r>
              <a:rPr lang="en-US" dirty="0" smtClean="0">
                <a:solidFill>
                  <a:srgbClr val="FF0000"/>
                </a:solidFill>
              </a:rPr>
              <a:t> 1</a:t>
            </a:r>
            <a:br>
              <a:rPr lang="en-US" dirty="0" smtClean="0">
                <a:solidFill>
                  <a:srgbClr val="FF0000"/>
                </a:solidFill>
              </a:rPr>
            </a:br>
            <a:r>
              <a:rPr lang="en-US" dirty="0" smtClean="0">
                <a:solidFill>
                  <a:srgbClr val="FF0000"/>
                </a:solidFill>
              </a:rPr>
              <a:t>Signora </a:t>
            </a:r>
            <a:r>
              <a:rPr lang="en-US" dirty="0" err="1" smtClean="0">
                <a:solidFill>
                  <a:srgbClr val="FF0000"/>
                </a:solidFill>
              </a:rPr>
              <a:t>Sapone</a:t>
            </a:r>
            <a:r>
              <a:rPr lang="en-US" dirty="0" smtClean="0"/>
              <a:t>	</a:t>
            </a:r>
            <a:endParaRPr lang="en-US" dirty="0"/>
          </a:p>
        </p:txBody>
      </p:sp>
      <p:sp>
        <p:nvSpPr>
          <p:cNvPr id="3" name="Subtitle 2"/>
          <p:cNvSpPr>
            <a:spLocks noGrp="1"/>
          </p:cNvSpPr>
          <p:nvPr>
            <p:ph type="subTitle" idx="1"/>
          </p:nvPr>
        </p:nvSpPr>
        <p:spPr>
          <a:xfrm>
            <a:off x="685800" y="3886200"/>
            <a:ext cx="7772400" cy="1295400"/>
          </a:xfrm>
          <a:noFill/>
          <a:ln>
            <a:solidFill>
              <a:schemeClr val="tx1">
                <a:lumMod val="95000"/>
                <a:lumOff val="5000"/>
              </a:schemeClr>
            </a:solidFill>
          </a:ln>
        </p:spPr>
        <p:txBody>
          <a:bodyPr/>
          <a:lstStyle/>
          <a:p>
            <a:r>
              <a:rPr lang="en-US" b="1" dirty="0" smtClean="0">
                <a:solidFill>
                  <a:srgbClr val="FF0000"/>
                </a:solidFill>
              </a:rPr>
              <a:t>I </a:t>
            </a:r>
            <a:r>
              <a:rPr lang="en-US" b="1" dirty="0" err="1" smtClean="0">
                <a:solidFill>
                  <a:srgbClr val="FF0000"/>
                </a:solidFill>
              </a:rPr>
              <a:t>giorni</a:t>
            </a:r>
            <a:r>
              <a:rPr lang="en-US" b="1" dirty="0" smtClean="0">
                <a:solidFill>
                  <a:srgbClr val="FF0000"/>
                </a:solidFill>
              </a:rPr>
              <a:t> </a:t>
            </a:r>
            <a:r>
              <a:rPr lang="en-US" b="1" dirty="0" err="1" smtClean="0">
                <a:solidFill>
                  <a:srgbClr val="FF0000"/>
                </a:solidFill>
              </a:rPr>
              <a:t>della</a:t>
            </a:r>
            <a:r>
              <a:rPr lang="en-US" b="1" dirty="0" smtClean="0">
                <a:solidFill>
                  <a:srgbClr val="FF0000"/>
                </a:solidFill>
              </a:rPr>
              <a:t> </a:t>
            </a:r>
            <a:r>
              <a:rPr lang="en-US" b="1" dirty="0" err="1" smtClean="0">
                <a:solidFill>
                  <a:srgbClr val="FF0000"/>
                </a:solidFill>
              </a:rPr>
              <a:t>settimana</a:t>
            </a:r>
            <a:endParaRPr lang="en-US"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4" name="Picture 6" descr="C:\Documents and Settings\dsopon\Local Settings\Temporary Internet Files\Content.IE5\WWJC1D5E\MC900096115[1].wmf"/>
          <p:cNvPicPr>
            <a:picLocks noChangeAspect="1" noChangeArrowheads="1"/>
          </p:cNvPicPr>
          <p:nvPr/>
        </p:nvPicPr>
        <p:blipFill>
          <a:blip r:embed="rId2" cstate="print"/>
          <a:srcRect/>
          <a:stretch>
            <a:fillRect/>
          </a:stretch>
        </p:blipFill>
        <p:spPr bwMode="auto">
          <a:xfrm>
            <a:off x="7467600" y="0"/>
            <a:ext cx="1421394" cy="1442972"/>
          </a:xfrm>
          <a:prstGeom prst="rect">
            <a:avLst/>
          </a:prstGeom>
          <a:noFill/>
        </p:spPr>
      </p:pic>
      <p:pic>
        <p:nvPicPr>
          <p:cNvPr id="7172" name="Picture 4" descr="C:\Documents and Settings\dsopon\Local Settings\Temporary Internet Files\Content.IE5\TMU7EP2Q\MC900096113[1].wmf"/>
          <p:cNvPicPr>
            <a:picLocks noChangeAspect="1" noChangeArrowheads="1"/>
          </p:cNvPicPr>
          <p:nvPr/>
        </p:nvPicPr>
        <p:blipFill>
          <a:blip r:embed="rId3" cstate="print"/>
          <a:srcRect/>
          <a:stretch>
            <a:fillRect/>
          </a:stretch>
        </p:blipFill>
        <p:spPr bwMode="auto">
          <a:xfrm>
            <a:off x="381000" y="381000"/>
            <a:ext cx="1600200" cy="1401209"/>
          </a:xfrm>
          <a:prstGeom prst="rect">
            <a:avLst/>
          </a:prstGeom>
          <a:noFill/>
        </p:spPr>
      </p:pic>
      <p:sp>
        <p:nvSpPr>
          <p:cNvPr id="2" name="Title 1"/>
          <p:cNvSpPr>
            <a:spLocks noGrp="1"/>
          </p:cNvSpPr>
          <p:nvPr>
            <p:ph type="title"/>
          </p:nvPr>
        </p:nvSpPr>
        <p:spPr/>
        <p:txBody>
          <a:bodyPr/>
          <a:lstStyle/>
          <a:p>
            <a:r>
              <a:rPr lang="en-US" dirty="0" smtClean="0"/>
              <a:t>I </a:t>
            </a:r>
            <a:r>
              <a:rPr lang="en-US" dirty="0" err="1" smtClean="0"/>
              <a:t>giorni</a:t>
            </a:r>
            <a:r>
              <a:rPr lang="en-US" dirty="0" smtClean="0"/>
              <a:t> </a:t>
            </a:r>
            <a:r>
              <a:rPr lang="en-US" dirty="0" err="1" smtClean="0"/>
              <a:t>della</a:t>
            </a:r>
            <a:r>
              <a:rPr lang="en-US" dirty="0" smtClean="0"/>
              <a:t> </a:t>
            </a:r>
            <a:r>
              <a:rPr lang="en-US" dirty="0" err="1" smtClean="0"/>
              <a:t>settimana</a:t>
            </a:r>
            <a:r>
              <a:rPr lang="en-US" dirty="0" smtClean="0"/>
              <a:t> </a:t>
            </a:r>
            <a:endParaRPr lang="en-US" dirty="0"/>
          </a:p>
        </p:txBody>
      </p:sp>
      <p:sp>
        <p:nvSpPr>
          <p:cNvPr id="3" name="Content Placeholder 2"/>
          <p:cNvSpPr>
            <a:spLocks noGrp="1"/>
          </p:cNvSpPr>
          <p:nvPr>
            <p:ph sz="half" idx="1"/>
          </p:nvPr>
        </p:nvSpPr>
        <p:spPr>
          <a:xfrm>
            <a:off x="533400" y="1676400"/>
            <a:ext cx="4038600" cy="4525963"/>
          </a:xfrm>
        </p:spPr>
        <p:txBody>
          <a:bodyPr>
            <a:normAutofit lnSpcReduction="10000"/>
          </a:bodyPr>
          <a:lstStyle/>
          <a:p>
            <a:r>
              <a:rPr lang="en-US" dirty="0" err="1" smtClean="0"/>
              <a:t>Ci</a:t>
            </a:r>
            <a:r>
              <a:rPr lang="en-US" dirty="0" smtClean="0"/>
              <a:t> </a:t>
            </a:r>
            <a:r>
              <a:rPr lang="en-US" dirty="0" err="1" smtClean="0"/>
              <a:t>sono</a:t>
            </a:r>
            <a:r>
              <a:rPr lang="en-US" dirty="0" smtClean="0"/>
              <a:t> </a:t>
            </a:r>
            <a:r>
              <a:rPr lang="en-US" dirty="0" err="1" smtClean="0"/>
              <a:t>sette</a:t>
            </a:r>
            <a:r>
              <a:rPr lang="en-US" dirty="0" smtClean="0"/>
              <a:t> </a:t>
            </a:r>
            <a:r>
              <a:rPr lang="en-US" dirty="0" err="1" smtClean="0"/>
              <a:t>giorni</a:t>
            </a:r>
            <a:r>
              <a:rPr lang="en-US" dirty="0" smtClean="0"/>
              <a:t> </a:t>
            </a:r>
            <a:r>
              <a:rPr lang="en-US" dirty="0" err="1" smtClean="0"/>
              <a:t>nella</a:t>
            </a:r>
            <a:r>
              <a:rPr lang="en-US" dirty="0" smtClean="0"/>
              <a:t> </a:t>
            </a:r>
            <a:r>
              <a:rPr lang="en-US" dirty="0" err="1" smtClean="0"/>
              <a:t>settimana</a:t>
            </a:r>
            <a:r>
              <a:rPr lang="en-US" dirty="0" smtClean="0"/>
              <a:t> (2x)</a:t>
            </a:r>
          </a:p>
          <a:p>
            <a:r>
              <a:rPr lang="en-US" dirty="0" err="1" smtClean="0"/>
              <a:t>l</a:t>
            </a:r>
            <a:r>
              <a:rPr lang="en-US" dirty="0" err="1" smtClean="0"/>
              <a:t>unedi</a:t>
            </a:r>
            <a:endParaRPr lang="en-US" dirty="0" smtClean="0"/>
          </a:p>
          <a:p>
            <a:r>
              <a:rPr lang="en-US" dirty="0" err="1" smtClean="0"/>
              <a:t>m</a:t>
            </a:r>
            <a:r>
              <a:rPr lang="en-US" dirty="0" err="1" smtClean="0"/>
              <a:t>artedi</a:t>
            </a:r>
            <a:endParaRPr lang="en-US" dirty="0" smtClean="0"/>
          </a:p>
          <a:p>
            <a:r>
              <a:rPr lang="en-US" dirty="0" err="1" smtClean="0"/>
              <a:t>m</a:t>
            </a:r>
            <a:r>
              <a:rPr lang="en-US" dirty="0" err="1" smtClean="0"/>
              <a:t>ercoledi</a:t>
            </a:r>
            <a:endParaRPr lang="en-US" dirty="0" smtClean="0"/>
          </a:p>
          <a:p>
            <a:r>
              <a:rPr lang="en-US" dirty="0" err="1" smtClean="0"/>
              <a:t>giovedi</a:t>
            </a:r>
            <a:r>
              <a:rPr lang="en-US" dirty="0" smtClean="0"/>
              <a:t>   (2x)</a:t>
            </a:r>
          </a:p>
          <a:p>
            <a:r>
              <a:rPr lang="en-US" dirty="0" err="1" smtClean="0"/>
              <a:t>v</a:t>
            </a:r>
            <a:r>
              <a:rPr lang="en-US" dirty="0" err="1" smtClean="0"/>
              <a:t>enerdi</a:t>
            </a:r>
            <a:endParaRPr lang="en-US" dirty="0" smtClean="0"/>
          </a:p>
          <a:p>
            <a:r>
              <a:rPr lang="en-US" dirty="0" err="1" smtClean="0"/>
              <a:t>s</a:t>
            </a:r>
            <a:r>
              <a:rPr lang="en-US" dirty="0" err="1" smtClean="0"/>
              <a:t>abato</a:t>
            </a:r>
            <a:r>
              <a:rPr lang="en-US" dirty="0" smtClean="0"/>
              <a:t>           e </a:t>
            </a:r>
          </a:p>
          <a:p>
            <a:r>
              <a:rPr lang="en-US" dirty="0" err="1" smtClean="0"/>
              <a:t>d</a:t>
            </a:r>
            <a:r>
              <a:rPr lang="en-US" dirty="0" err="1" smtClean="0"/>
              <a:t>omenica</a:t>
            </a:r>
            <a:r>
              <a:rPr lang="en-US" dirty="0" smtClean="0"/>
              <a:t>   (2x)</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There are seven days in the week (2x)</a:t>
            </a:r>
          </a:p>
          <a:p>
            <a:r>
              <a:rPr lang="en-US" dirty="0" smtClean="0"/>
              <a:t>Monday</a:t>
            </a:r>
          </a:p>
          <a:p>
            <a:r>
              <a:rPr lang="en-US" dirty="0" smtClean="0"/>
              <a:t>Tuesday</a:t>
            </a:r>
          </a:p>
          <a:p>
            <a:r>
              <a:rPr lang="en-US" dirty="0" smtClean="0"/>
              <a:t>Wednesday</a:t>
            </a:r>
          </a:p>
          <a:p>
            <a:r>
              <a:rPr lang="en-US" dirty="0" smtClean="0"/>
              <a:t>Thursday   (2x)</a:t>
            </a:r>
          </a:p>
          <a:p>
            <a:r>
              <a:rPr lang="en-US" dirty="0" smtClean="0"/>
              <a:t>Friday</a:t>
            </a:r>
          </a:p>
          <a:p>
            <a:r>
              <a:rPr lang="en-US" dirty="0" smtClean="0"/>
              <a:t>Saturday                and</a:t>
            </a:r>
          </a:p>
          <a:p>
            <a:r>
              <a:rPr lang="en-US" dirty="0" smtClean="0"/>
              <a:t>Sunday  (2x)</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 </a:t>
            </a:r>
            <a:r>
              <a:rPr lang="en-US" dirty="0" err="1" smtClean="0"/>
              <a:t>calendari</a:t>
            </a:r>
            <a:r>
              <a:rPr lang="en-US" dirty="0" smtClean="0"/>
              <a:t> </a:t>
            </a:r>
            <a:endParaRPr lang="en-US" dirty="0"/>
          </a:p>
        </p:txBody>
      </p:sp>
      <p:sp>
        <p:nvSpPr>
          <p:cNvPr id="3" name="Content Placeholder 2"/>
          <p:cNvSpPr>
            <a:spLocks noGrp="1"/>
          </p:cNvSpPr>
          <p:nvPr>
            <p:ph sz="half" idx="1"/>
          </p:nvPr>
        </p:nvSpPr>
        <p:spPr/>
        <p:txBody>
          <a:bodyPr/>
          <a:lstStyle/>
          <a:p>
            <a:r>
              <a:rPr lang="en-US" dirty="0" smtClean="0"/>
              <a:t>Il </a:t>
            </a:r>
            <a:r>
              <a:rPr lang="en-US" dirty="0" err="1" smtClean="0"/>
              <a:t>calendario</a:t>
            </a:r>
            <a:r>
              <a:rPr lang="en-US" dirty="0" smtClean="0"/>
              <a:t> </a:t>
            </a:r>
            <a:r>
              <a:rPr lang="en-US" dirty="0" err="1" smtClean="0"/>
              <a:t>americano</a:t>
            </a:r>
            <a:r>
              <a:rPr lang="en-US" dirty="0" smtClean="0"/>
              <a:t>	</a:t>
            </a:r>
          </a:p>
          <a:p>
            <a:endParaRPr lang="en-US" dirty="0"/>
          </a:p>
        </p:txBody>
      </p:sp>
      <p:sp>
        <p:nvSpPr>
          <p:cNvPr id="4" name="Content Placeholder 3"/>
          <p:cNvSpPr>
            <a:spLocks noGrp="1"/>
          </p:cNvSpPr>
          <p:nvPr>
            <p:ph sz="half" idx="2"/>
          </p:nvPr>
        </p:nvSpPr>
        <p:spPr/>
        <p:txBody>
          <a:bodyPr/>
          <a:lstStyle/>
          <a:p>
            <a:r>
              <a:rPr lang="en-US" dirty="0" smtClean="0"/>
              <a:t>Il </a:t>
            </a:r>
            <a:r>
              <a:rPr lang="en-US" dirty="0" err="1" smtClean="0"/>
              <a:t>calendario</a:t>
            </a:r>
            <a:r>
              <a:rPr lang="en-US" dirty="0" smtClean="0"/>
              <a:t> </a:t>
            </a:r>
            <a:r>
              <a:rPr lang="en-US" dirty="0" err="1" smtClean="0"/>
              <a:t>italiano</a:t>
            </a:r>
            <a:endParaRPr lang="en-US" dirty="0" smtClean="0"/>
          </a:p>
          <a:p>
            <a:endParaRPr lang="en-US" b="1" dirty="0" smtClean="0"/>
          </a:p>
          <a:p>
            <a:endParaRPr lang="en-US" dirty="0"/>
          </a:p>
        </p:txBody>
      </p:sp>
      <p:graphicFrame>
        <p:nvGraphicFramePr>
          <p:cNvPr id="5" name="Table 4"/>
          <p:cNvGraphicFramePr>
            <a:graphicFrameLocks noGrp="1"/>
          </p:cNvGraphicFramePr>
          <p:nvPr/>
        </p:nvGraphicFramePr>
        <p:xfrm>
          <a:off x="1371600" y="2209800"/>
          <a:ext cx="1905000" cy="370840"/>
        </p:xfrm>
        <a:graphic>
          <a:graphicData uri="http://schemas.openxmlformats.org/drawingml/2006/table">
            <a:tbl>
              <a:tblPr firstRow="1" bandRow="1">
                <a:tableStyleId>{5C22544A-7EE6-4342-B048-85BDC9FD1C3A}</a:tableStyleId>
              </a:tblPr>
              <a:tblGrid>
                <a:gridCol w="1905000"/>
              </a:tblGrid>
              <a:tr h="370840">
                <a:tc>
                  <a:txBody>
                    <a:bodyPr/>
                    <a:lstStyle/>
                    <a:p>
                      <a:pPr algn="ctr"/>
                      <a:r>
                        <a:rPr lang="en-US" dirty="0" smtClean="0"/>
                        <a:t>January 2011</a:t>
                      </a:r>
                      <a:endParaRPr lang="en-US" dirty="0"/>
                    </a:p>
                  </a:txBody>
                  <a:tcPr/>
                </a:tc>
              </a:tr>
            </a:tbl>
          </a:graphicData>
        </a:graphic>
      </p:graphicFrame>
      <p:graphicFrame>
        <p:nvGraphicFramePr>
          <p:cNvPr id="6" name="Table 5"/>
          <p:cNvGraphicFramePr>
            <a:graphicFrameLocks noGrp="1"/>
          </p:cNvGraphicFramePr>
          <p:nvPr/>
        </p:nvGraphicFramePr>
        <p:xfrm>
          <a:off x="228600" y="2743200"/>
          <a:ext cx="4267200" cy="2834640"/>
        </p:xfrm>
        <a:graphic>
          <a:graphicData uri="http://schemas.openxmlformats.org/drawingml/2006/table">
            <a:tbl>
              <a:tblPr firstRow="1" bandRow="1">
                <a:tableStyleId>{5C22544A-7EE6-4342-B048-85BDC9FD1C3A}</a:tableStyleId>
              </a:tblPr>
              <a:tblGrid>
                <a:gridCol w="609600"/>
                <a:gridCol w="663073"/>
                <a:gridCol w="556127"/>
                <a:gridCol w="609600"/>
                <a:gridCol w="609600"/>
                <a:gridCol w="609600"/>
                <a:gridCol w="609600"/>
              </a:tblGrid>
              <a:tr h="636638">
                <a:tc>
                  <a:txBody>
                    <a:bodyPr/>
                    <a:lstStyle/>
                    <a:p>
                      <a:r>
                        <a:rPr lang="en-US" dirty="0" smtClean="0"/>
                        <a:t>Sun</a:t>
                      </a:r>
                      <a:endParaRPr lang="en-US" dirty="0"/>
                    </a:p>
                  </a:txBody>
                  <a:tcPr/>
                </a:tc>
                <a:tc>
                  <a:txBody>
                    <a:bodyPr/>
                    <a:lstStyle/>
                    <a:p>
                      <a:r>
                        <a:rPr lang="en-US" dirty="0" smtClean="0"/>
                        <a:t>Mon</a:t>
                      </a:r>
                      <a:endParaRPr lang="en-US" dirty="0"/>
                    </a:p>
                  </a:txBody>
                  <a:tcPr/>
                </a:tc>
                <a:tc>
                  <a:txBody>
                    <a:bodyPr/>
                    <a:lstStyle/>
                    <a:p>
                      <a:r>
                        <a:rPr lang="en-US" dirty="0" smtClean="0"/>
                        <a:t>Tue</a:t>
                      </a:r>
                      <a:endParaRPr lang="en-US" dirty="0"/>
                    </a:p>
                  </a:txBody>
                  <a:tcPr/>
                </a:tc>
                <a:tc>
                  <a:txBody>
                    <a:bodyPr/>
                    <a:lstStyle/>
                    <a:p>
                      <a:r>
                        <a:rPr lang="en-US" dirty="0" smtClean="0"/>
                        <a:t>Wed</a:t>
                      </a:r>
                      <a:endParaRPr lang="en-US" dirty="0"/>
                    </a:p>
                  </a:txBody>
                  <a:tcPr/>
                </a:tc>
                <a:tc>
                  <a:txBody>
                    <a:bodyPr/>
                    <a:lstStyle/>
                    <a:p>
                      <a:r>
                        <a:rPr lang="en-US" dirty="0" smtClean="0"/>
                        <a:t>Thu</a:t>
                      </a:r>
                      <a:endParaRPr lang="en-US" dirty="0"/>
                    </a:p>
                  </a:txBody>
                  <a:tcPr/>
                </a:tc>
                <a:tc>
                  <a:txBody>
                    <a:bodyPr/>
                    <a:lstStyle/>
                    <a:p>
                      <a:r>
                        <a:rPr lang="en-US" dirty="0" smtClean="0"/>
                        <a:t>Fri</a:t>
                      </a:r>
                      <a:endParaRPr lang="en-US" dirty="0"/>
                    </a:p>
                  </a:txBody>
                  <a:tcPr/>
                </a:tc>
                <a:tc>
                  <a:txBody>
                    <a:bodyPr/>
                    <a:lstStyle/>
                    <a:p>
                      <a:r>
                        <a:rPr lang="en-US" dirty="0" smtClean="0"/>
                        <a:t>Sat </a:t>
                      </a:r>
                      <a:endParaRPr lang="en-US" dirty="0"/>
                    </a:p>
                  </a:txBody>
                  <a:tcPr/>
                </a:tc>
              </a:tr>
              <a:tr h="363794">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r>
                        <a:rPr lang="en-US" dirty="0" smtClean="0"/>
                        <a:t>1</a:t>
                      </a:r>
                      <a:endParaRPr lang="en-US" dirty="0"/>
                    </a:p>
                  </a:txBody>
                  <a:tcPr/>
                </a:tc>
                <a:tc>
                  <a:txBody>
                    <a:bodyPr/>
                    <a:lstStyle/>
                    <a:p>
                      <a:r>
                        <a:rPr lang="en-US" dirty="0" smtClean="0"/>
                        <a:t>2</a:t>
                      </a:r>
                      <a:endParaRPr lang="en-US" dirty="0"/>
                    </a:p>
                  </a:txBody>
                  <a:tcPr/>
                </a:tc>
              </a:tr>
              <a:tr h="363794">
                <a:tc>
                  <a:txBody>
                    <a:bodyPr/>
                    <a:lstStyle/>
                    <a:p>
                      <a:r>
                        <a:rPr lang="en-US" dirty="0" smtClean="0"/>
                        <a:t>3</a:t>
                      </a:r>
                      <a:endParaRPr lang="en-US" dirty="0"/>
                    </a:p>
                  </a:txBody>
                  <a:tcPr/>
                </a:tc>
                <a:tc>
                  <a:txBody>
                    <a:bodyPr/>
                    <a:lstStyle/>
                    <a:p>
                      <a:r>
                        <a:rPr lang="en-US" dirty="0" smtClean="0"/>
                        <a:t>4</a:t>
                      </a:r>
                      <a:endParaRPr lang="en-US" dirty="0"/>
                    </a:p>
                  </a:txBody>
                  <a:tcPr/>
                </a:tc>
                <a:tc>
                  <a:txBody>
                    <a:bodyPr/>
                    <a:lstStyle/>
                    <a:p>
                      <a:r>
                        <a:rPr lang="en-US" dirty="0" smtClean="0"/>
                        <a:t>5</a:t>
                      </a:r>
                      <a:endParaRPr lang="en-US" dirty="0"/>
                    </a:p>
                  </a:txBody>
                  <a:tcPr/>
                </a:tc>
                <a:tc>
                  <a:txBody>
                    <a:bodyPr/>
                    <a:lstStyle/>
                    <a:p>
                      <a:r>
                        <a:rPr lang="en-US" dirty="0" smtClean="0"/>
                        <a:t>6</a:t>
                      </a:r>
                      <a:endParaRPr lang="en-US" dirty="0"/>
                    </a:p>
                  </a:txBody>
                  <a:tcPr/>
                </a:tc>
                <a:tc>
                  <a:txBody>
                    <a:bodyPr/>
                    <a:lstStyle/>
                    <a:p>
                      <a:r>
                        <a:rPr lang="en-US" dirty="0" smtClean="0"/>
                        <a:t>7</a:t>
                      </a:r>
                      <a:endParaRPr lang="en-US" dirty="0"/>
                    </a:p>
                  </a:txBody>
                  <a:tcPr/>
                </a:tc>
                <a:tc>
                  <a:txBody>
                    <a:bodyPr/>
                    <a:lstStyle/>
                    <a:p>
                      <a:r>
                        <a:rPr lang="en-US" dirty="0" smtClean="0"/>
                        <a:t>8</a:t>
                      </a:r>
                      <a:endParaRPr lang="en-US" dirty="0"/>
                    </a:p>
                  </a:txBody>
                  <a:tcPr/>
                </a:tc>
                <a:tc>
                  <a:txBody>
                    <a:bodyPr/>
                    <a:lstStyle/>
                    <a:p>
                      <a:r>
                        <a:rPr lang="en-US" dirty="0" smtClean="0"/>
                        <a:t>9</a:t>
                      </a:r>
                      <a:endParaRPr lang="en-US" dirty="0"/>
                    </a:p>
                  </a:txBody>
                  <a:tcPr/>
                </a:tc>
              </a:tr>
              <a:tr h="363794">
                <a:tc>
                  <a:txBody>
                    <a:bodyPr/>
                    <a:lstStyle/>
                    <a:p>
                      <a:r>
                        <a:rPr lang="en-US" dirty="0" smtClean="0"/>
                        <a:t>10</a:t>
                      </a:r>
                      <a:endParaRPr lang="en-US" dirty="0"/>
                    </a:p>
                  </a:txBody>
                  <a:tcPr/>
                </a:tc>
                <a:tc>
                  <a:txBody>
                    <a:bodyPr/>
                    <a:lstStyle/>
                    <a:p>
                      <a:r>
                        <a:rPr lang="en-US" dirty="0" smtClean="0"/>
                        <a:t>11</a:t>
                      </a:r>
                      <a:endParaRPr lang="en-US" dirty="0"/>
                    </a:p>
                  </a:txBody>
                  <a:tcPr/>
                </a:tc>
                <a:tc>
                  <a:txBody>
                    <a:bodyPr/>
                    <a:lstStyle/>
                    <a:p>
                      <a:r>
                        <a:rPr lang="en-US" dirty="0" smtClean="0"/>
                        <a:t>12</a:t>
                      </a:r>
                      <a:endParaRPr lang="en-US" dirty="0"/>
                    </a:p>
                  </a:txBody>
                  <a:tcPr/>
                </a:tc>
                <a:tc>
                  <a:txBody>
                    <a:bodyPr/>
                    <a:lstStyle/>
                    <a:p>
                      <a:r>
                        <a:rPr lang="en-US" dirty="0" smtClean="0"/>
                        <a:t>13</a:t>
                      </a:r>
                      <a:endParaRPr lang="en-US" dirty="0"/>
                    </a:p>
                  </a:txBody>
                  <a:tcPr/>
                </a:tc>
                <a:tc>
                  <a:txBody>
                    <a:bodyPr/>
                    <a:lstStyle/>
                    <a:p>
                      <a:r>
                        <a:rPr lang="en-US" dirty="0" smtClean="0"/>
                        <a:t>14</a:t>
                      </a:r>
                      <a:endParaRPr lang="en-US" dirty="0"/>
                    </a:p>
                  </a:txBody>
                  <a:tcPr/>
                </a:tc>
                <a:tc>
                  <a:txBody>
                    <a:bodyPr/>
                    <a:lstStyle/>
                    <a:p>
                      <a:r>
                        <a:rPr lang="en-US" dirty="0" smtClean="0"/>
                        <a:t>15</a:t>
                      </a:r>
                      <a:endParaRPr lang="en-US" dirty="0"/>
                    </a:p>
                  </a:txBody>
                  <a:tcPr/>
                </a:tc>
                <a:tc>
                  <a:txBody>
                    <a:bodyPr/>
                    <a:lstStyle/>
                    <a:p>
                      <a:r>
                        <a:rPr lang="en-US" dirty="0" smtClean="0"/>
                        <a:t>16</a:t>
                      </a:r>
                      <a:endParaRPr lang="en-US" dirty="0"/>
                    </a:p>
                  </a:txBody>
                  <a:tcPr/>
                </a:tc>
              </a:tr>
              <a:tr h="363794">
                <a:tc>
                  <a:txBody>
                    <a:bodyPr/>
                    <a:lstStyle/>
                    <a:p>
                      <a:r>
                        <a:rPr lang="en-US" dirty="0" smtClean="0"/>
                        <a:t>17</a:t>
                      </a:r>
                      <a:endParaRPr lang="en-US" dirty="0"/>
                    </a:p>
                  </a:txBody>
                  <a:tcPr/>
                </a:tc>
                <a:tc>
                  <a:txBody>
                    <a:bodyPr/>
                    <a:lstStyle/>
                    <a:p>
                      <a:r>
                        <a:rPr lang="en-US" dirty="0" smtClean="0"/>
                        <a:t>18</a:t>
                      </a:r>
                      <a:endParaRPr lang="en-US" dirty="0"/>
                    </a:p>
                  </a:txBody>
                  <a:tcPr/>
                </a:tc>
                <a:tc>
                  <a:txBody>
                    <a:bodyPr/>
                    <a:lstStyle/>
                    <a:p>
                      <a:r>
                        <a:rPr lang="en-US" dirty="0" smtClean="0"/>
                        <a:t>19</a:t>
                      </a:r>
                      <a:endParaRPr lang="en-US" dirty="0"/>
                    </a:p>
                  </a:txBody>
                  <a:tcPr/>
                </a:tc>
                <a:tc>
                  <a:txBody>
                    <a:bodyPr/>
                    <a:lstStyle/>
                    <a:p>
                      <a:r>
                        <a:rPr lang="en-US" dirty="0" smtClean="0"/>
                        <a:t>20</a:t>
                      </a:r>
                      <a:endParaRPr lang="en-US" dirty="0"/>
                    </a:p>
                  </a:txBody>
                  <a:tcPr/>
                </a:tc>
                <a:tc>
                  <a:txBody>
                    <a:bodyPr/>
                    <a:lstStyle/>
                    <a:p>
                      <a:r>
                        <a:rPr lang="en-US" dirty="0" smtClean="0"/>
                        <a:t>21</a:t>
                      </a:r>
                      <a:endParaRPr lang="en-US" dirty="0"/>
                    </a:p>
                  </a:txBody>
                  <a:tcPr/>
                </a:tc>
                <a:tc>
                  <a:txBody>
                    <a:bodyPr/>
                    <a:lstStyle/>
                    <a:p>
                      <a:r>
                        <a:rPr lang="en-US" dirty="0" smtClean="0"/>
                        <a:t>22</a:t>
                      </a:r>
                      <a:endParaRPr lang="en-US" dirty="0"/>
                    </a:p>
                  </a:txBody>
                  <a:tcPr/>
                </a:tc>
                <a:tc>
                  <a:txBody>
                    <a:bodyPr/>
                    <a:lstStyle/>
                    <a:p>
                      <a:r>
                        <a:rPr lang="en-US" dirty="0" smtClean="0"/>
                        <a:t>23</a:t>
                      </a:r>
                      <a:endParaRPr lang="en-US" dirty="0"/>
                    </a:p>
                  </a:txBody>
                  <a:tcPr/>
                </a:tc>
              </a:tr>
              <a:tr h="363794">
                <a:tc>
                  <a:txBody>
                    <a:bodyPr/>
                    <a:lstStyle/>
                    <a:p>
                      <a:r>
                        <a:rPr lang="en-US" dirty="0" smtClean="0"/>
                        <a:t>24</a:t>
                      </a:r>
                      <a:endParaRPr lang="en-US" dirty="0"/>
                    </a:p>
                  </a:txBody>
                  <a:tcPr/>
                </a:tc>
                <a:tc>
                  <a:txBody>
                    <a:bodyPr/>
                    <a:lstStyle/>
                    <a:p>
                      <a:r>
                        <a:rPr lang="en-US" dirty="0" smtClean="0"/>
                        <a:t>25</a:t>
                      </a:r>
                      <a:endParaRPr lang="en-US" dirty="0"/>
                    </a:p>
                  </a:txBody>
                  <a:tcPr/>
                </a:tc>
                <a:tc>
                  <a:txBody>
                    <a:bodyPr/>
                    <a:lstStyle/>
                    <a:p>
                      <a:r>
                        <a:rPr lang="en-US" dirty="0" smtClean="0"/>
                        <a:t>26</a:t>
                      </a:r>
                      <a:endParaRPr lang="en-US" dirty="0"/>
                    </a:p>
                  </a:txBody>
                  <a:tcPr/>
                </a:tc>
                <a:tc>
                  <a:txBody>
                    <a:bodyPr/>
                    <a:lstStyle/>
                    <a:p>
                      <a:r>
                        <a:rPr lang="en-US" dirty="0" smtClean="0"/>
                        <a:t>27</a:t>
                      </a:r>
                      <a:endParaRPr lang="en-US" dirty="0"/>
                    </a:p>
                  </a:txBody>
                  <a:tcPr/>
                </a:tc>
                <a:tc>
                  <a:txBody>
                    <a:bodyPr/>
                    <a:lstStyle/>
                    <a:p>
                      <a:r>
                        <a:rPr lang="en-US" dirty="0" smtClean="0"/>
                        <a:t>28</a:t>
                      </a:r>
                      <a:endParaRPr lang="en-US" dirty="0"/>
                    </a:p>
                  </a:txBody>
                  <a:tcPr/>
                </a:tc>
                <a:tc>
                  <a:txBody>
                    <a:bodyPr/>
                    <a:lstStyle/>
                    <a:p>
                      <a:r>
                        <a:rPr lang="en-US" dirty="0" smtClean="0"/>
                        <a:t>29</a:t>
                      </a:r>
                      <a:endParaRPr lang="en-US" dirty="0"/>
                    </a:p>
                  </a:txBody>
                  <a:tcPr/>
                </a:tc>
                <a:tc>
                  <a:txBody>
                    <a:bodyPr/>
                    <a:lstStyle/>
                    <a:p>
                      <a:r>
                        <a:rPr lang="en-US" dirty="0" smtClean="0"/>
                        <a:t>30</a:t>
                      </a:r>
                      <a:endParaRPr lang="en-US" dirty="0"/>
                    </a:p>
                  </a:txBody>
                  <a:tcPr/>
                </a:tc>
              </a:tr>
              <a:tr h="363794">
                <a:tc>
                  <a:txBody>
                    <a:bodyPr/>
                    <a:lstStyle/>
                    <a:p>
                      <a:r>
                        <a:rPr lang="en-US" dirty="0" smtClean="0"/>
                        <a:t>31</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graphicFrame>
        <p:nvGraphicFramePr>
          <p:cNvPr id="7" name="Table 6"/>
          <p:cNvGraphicFramePr>
            <a:graphicFrameLocks noGrp="1"/>
          </p:cNvGraphicFramePr>
          <p:nvPr/>
        </p:nvGraphicFramePr>
        <p:xfrm>
          <a:off x="6172200" y="2209800"/>
          <a:ext cx="1981200" cy="370840"/>
        </p:xfrm>
        <a:graphic>
          <a:graphicData uri="http://schemas.openxmlformats.org/drawingml/2006/table">
            <a:tbl>
              <a:tblPr firstRow="1" bandRow="1">
                <a:tableStyleId>{5C22544A-7EE6-4342-B048-85BDC9FD1C3A}</a:tableStyleId>
              </a:tblPr>
              <a:tblGrid>
                <a:gridCol w="1981200"/>
              </a:tblGrid>
              <a:tr h="370840">
                <a:tc>
                  <a:txBody>
                    <a:bodyPr/>
                    <a:lstStyle/>
                    <a:p>
                      <a:pPr algn="ctr"/>
                      <a:r>
                        <a:rPr lang="en-US" dirty="0" err="1" smtClean="0"/>
                        <a:t>Gennaio</a:t>
                      </a:r>
                      <a:r>
                        <a:rPr lang="en-US" dirty="0" smtClean="0"/>
                        <a:t> 2011</a:t>
                      </a:r>
                      <a:endParaRPr lang="en-US" dirty="0"/>
                    </a:p>
                  </a:txBody>
                  <a:tcPr/>
                </a:tc>
              </a:tr>
            </a:tbl>
          </a:graphicData>
        </a:graphic>
      </p:graphicFrame>
      <p:graphicFrame>
        <p:nvGraphicFramePr>
          <p:cNvPr id="8" name="Table 7"/>
          <p:cNvGraphicFramePr>
            <a:graphicFrameLocks noGrp="1"/>
          </p:cNvGraphicFramePr>
          <p:nvPr/>
        </p:nvGraphicFramePr>
        <p:xfrm>
          <a:off x="4724401" y="2819400"/>
          <a:ext cx="4114800" cy="2595880"/>
        </p:xfrm>
        <a:graphic>
          <a:graphicData uri="http://schemas.openxmlformats.org/drawingml/2006/table">
            <a:tbl>
              <a:tblPr firstRow="1" bandRow="1">
                <a:tableStyleId>{5C22544A-7EE6-4342-B048-85BDC9FD1C3A}</a:tableStyleId>
              </a:tblPr>
              <a:tblGrid>
                <a:gridCol w="496614"/>
                <a:gridCol w="570185"/>
                <a:gridCol w="635878"/>
                <a:gridCol w="496614"/>
                <a:gridCol w="567559"/>
                <a:gridCol w="567559"/>
                <a:gridCol w="780391"/>
              </a:tblGrid>
              <a:tr h="370840">
                <a:tc>
                  <a:txBody>
                    <a:bodyPr/>
                    <a:lstStyle/>
                    <a:p>
                      <a:r>
                        <a:rPr lang="en-US" dirty="0" err="1" smtClean="0"/>
                        <a:t>lu</a:t>
                      </a:r>
                      <a:endParaRPr lang="en-US" dirty="0"/>
                    </a:p>
                  </a:txBody>
                  <a:tcPr/>
                </a:tc>
                <a:tc>
                  <a:txBody>
                    <a:bodyPr/>
                    <a:lstStyle/>
                    <a:p>
                      <a:r>
                        <a:rPr lang="en-US" dirty="0" smtClean="0"/>
                        <a:t>ma</a:t>
                      </a:r>
                      <a:endParaRPr lang="en-US" dirty="0"/>
                    </a:p>
                  </a:txBody>
                  <a:tcPr/>
                </a:tc>
                <a:tc>
                  <a:txBody>
                    <a:bodyPr/>
                    <a:lstStyle/>
                    <a:p>
                      <a:r>
                        <a:rPr lang="en-US" dirty="0" err="1" smtClean="0"/>
                        <a:t>mer</a:t>
                      </a:r>
                      <a:endParaRPr lang="en-US" dirty="0"/>
                    </a:p>
                  </a:txBody>
                  <a:tcPr/>
                </a:tc>
                <a:tc>
                  <a:txBody>
                    <a:bodyPr/>
                    <a:lstStyle/>
                    <a:p>
                      <a:r>
                        <a:rPr lang="en-US" dirty="0" err="1" smtClean="0"/>
                        <a:t>gio</a:t>
                      </a:r>
                      <a:endParaRPr lang="en-US" dirty="0"/>
                    </a:p>
                  </a:txBody>
                  <a:tcPr/>
                </a:tc>
                <a:tc>
                  <a:txBody>
                    <a:bodyPr/>
                    <a:lstStyle/>
                    <a:p>
                      <a:r>
                        <a:rPr lang="en-US" dirty="0" err="1" smtClean="0"/>
                        <a:t>ven</a:t>
                      </a:r>
                      <a:endParaRPr lang="en-US" dirty="0"/>
                    </a:p>
                  </a:txBody>
                  <a:tcPr/>
                </a:tc>
                <a:tc>
                  <a:txBody>
                    <a:bodyPr/>
                    <a:lstStyle/>
                    <a:p>
                      <a:r>
                        <a:rPr lang="en-US" dirty="0" err="1" smtClean="0"/>
                        <a:t>sab</a:t>
                      </a:r>
                      <a:endParaRPr lang="en-US" dirty="0"/>
                    </a:p>
                  </a:txBody>
                  <a:tcPr/>
                </a:tc>
                <a:tc>
                  <a:txBody>
                    <a:bodyPr/>
                    <a:lstStyle/>
                    <a:p>
                      <a:r>
                        <a:rPr lang="en-US" dirty="0" err="1" smtClean="0"/>
                        <a:t>dom</a:t>
                      </a:r>
                      <a:endParaRPr lang="en-US" dirty="0"/>
                    </a:p>
                  </a:txBody>
                  <a:tcPr/>
                </a:tc>
              </a:tr>
              <a:tr h="370840">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r>
                        <a:rPr lang="en-US" dirty="0" smtClean="0"/>
                        <a:t>1</a:t>
                      </a:r>
                      <a:endParaRPr lang="en-US" dirty="0"/>
                    </a:p>
                  </a:txBody>
                  <a:tcPr/>
                </a:tc>
                <a:tc>
                  <a:txBody>
                    <a:bodyPr/>
                    <a:lstStyle/>
                    <a:p>
                      <a:r>
                        <a:rPr lang="en-US" dirty="0" smtClean="0"/>
                        <a:t>2</a:t>
                      </a:r>
                      <a:endParaRPr lang="en-US" dirty="0"/>
                    </a:p>
                  </a:txBody>
                  <a:tcPr/>
                </a:tc>
                <a:tc>
                  <a:txBody>
                    <a:bodyPr/>
                    <a:lstStyle/>
                    <a:p>
                      <a:r>
                        <a:rPr lang="en-US" dirty="0" smtClean="0"/>
                        <a:t>3</a:t>
                      </a:r>
                      <a:endParaRPr lang="en-US" dirty="0"/>
                    </a:p>
                  </a:txBody>
                  <a:tcPr/>
                </a:tc>
              </a:tr>
              <a:tr h="370840">
                <a:tc>
                  <a:txBody>
                    <a:bodyPr/>
                    <a:lstStyle/>
                    <a:p>
                      <a:r>
                        <a:rPr lang="en-US" dirty="0" smtClean="0"/>
                        <a:t>4</a:t>
                      </a:r>
                      <a:endParaRPr lang="en-US" dirty="0"/>
                    </a:p>
                  </a:txBody>
                  <a:tcPr/>
                </a:tc>
                <a:tc>
                  <a:txBody>
                    <a:bodyPr/>
                    <a:lstStyle/>
                    <a:p>
                      <a:r>
                        <a:rPr lang="en-US" dirty="0" smtClean="0"/>
                        <a:t>5</a:t>
                      </a:r>
                      <a:endParaRPr lang="en-US" dirty="0"/>
                    </a:p>
                  </a:txBody>
                  <a:tcPr/>
                </a:tc>
                <a:tc>
                  <a:txBody>
                    <a:bodyPr/>
                    <a:lstStyle/>
                    <a:p>
                      <a:r>
                        <a:rPr lang="en-US" dirty="0" smtClean="0"/>
                        <a:t>6</a:t>
                      </a:r>
                      <a:endParaRPr lang="en-US" dirty="0"/>
                    </a:p>
                  </a:txBody>
                  <a:tcPr/>
                </a:tc>
                <a:tc>
                  <a:txBody>
                    <a:bodyPr/>
                    <a:lstStyle/>
                    <a:p>
                      <a:r>
                        <a:rPr lang="en-US" dirty="0" smtClean="0"/>
                        <a:t>7</a:t>
                      </a:r>
                      <a:endParaRPr lang="en-US" dirty="0"/>
                    </a:p>
                  </a:txBody>
                  <a:tcPr/>
                </a:tc>
                <a:tc>
                  <a:txBody>
                    <a:bodyPr/>
                    <a:lstStyle/>
                    <a:p>
                      <a:r>
                        <a:rPr lang="en-US" dirty="0" smtClean="0"/>
                        <a:t>8</a:t>
                      </a:r>
                      <a:endParaRPr lang="en-US" dirty="0"/>
                    </a:p>
                  </a:txBody>
                  <a:tcPr/>
                </a:tc>
                <a:tc>
                  <a:txBody>
                    <a:bodyPr/>
                    <a:lstStyle/>
                    <a:p>
                      <a:r>
                        <a:rPr lang="en-US" dirty="0" smtClean="0"/>
                        <a:t>9</a:t>
                      </a:r>
                      <a:endParaRPr lang="en-US" dirty="0"/>
                    </a:p>
                  </a:txBody>
                  <a:tcPr/>
                </a:tc>
                <a:tc>
                  <a:txBody>
                    <a:bodyPr/>
                    <a:lstStyle/>
                    <a:p>
                      <a:r>
                        <a:rPr lang="en-US" dirty="0" smtClean="0"/>
                        <a:t>10</a:t>
                      </a:r>
                      <a:endParaRPr lang="en-US" dirty="0"/>
                    </a:p>
                  </a:txBody>
                  <a:tcPr/>
                </a:tc>
              </a:tr>
              <a:tr h="370840">
                <a:tc>
                  <a:txBody>
                    <a:bodyPr/>
                    <a:lstStyle/>
                    <a:p>
                      <a:r>
                        <a:rPr lang="en-US" dirty="0" smtClean="0"/>
                        <a:t>11</a:t>
                      </a:r>
                      <a:endParaRPr lang="en-US" dirty="0"/>
                    </a:p>
                  </a:txBody>
                  <a:tcPr/>
                </a:tc>
                <a:tc>
                  <a:txBody>
                    <a:bodyPr/>
                    <a:lstStyle/>
                    <a:p>
                      <a:r>
                        <a:rPr lang="en-US" dirty="0" smtClean="0"/>
                        <a:t>12</a:t>
                      </a:r>
                      <a:endParaRPr lang="en-US" dirty="0"/>
                    </a:p>
                  </a:txBody>
                  <a:tcPr/>
                </a:tc>
                <a:tc>
                  <a:txBody>
                    <a:bodyPr/>
                    <a:lstStyle/>
                    <a:p>
                      <a:r>
                        <a:rPr lang="en-US" dirty="0" smtClean="0"/>
                        <a:t>13</a:t>
                      </a:r>
                      <a:endParaRPr lang="en-US" dirty="0"/>
                    </a:p>
                  </a:txBody>
                  <a:tcPr/>
                </a:tc>
                <a:tc>
                  <a:txBody>
                    <a:bodyPr/>
                    <a:lstStyle/>
                    <a:p>
                      <a:r>
                        <a:rPr lang="en-US" dirty="0" smtClean="0"/>
                        <a:t>14</a:t>
                      </a:r>
                      <a:endParaRPr lang="en-US" dirty="0"/>
                    </a:p>
                  </a:txBody>
                  <a:tcPr/>
                </a:tc>
                <a:tc>
                  <a:txBody>
                    <a:bodyPr/>
                    <a:lstStyle/>
                    <a:p>
                      <a:r>
                        <a:rPr lang="en-US" dirty="0" smtClean="0"/>
                        <a:t>15</a:t>
                      </a:r>
                      <a:endParaRPr lang="en-US" dirty="0"/>
                    </a:p>
                  </a:txBody>
                  <a:tcPr/>
                </a:tc>
                <a:tc>
                  <a:txBody>
                    <a:bodyPr/>
                    <a:lstStyle/>
                    <a:p>
                      <a:r>
                        <a:rPr lang="en-US" dirty="0" smtClean="0"/>
                        <a:t>16</a:t>
                      </a:r>
                      <a:endParaRPr lang="en-US" dirty="0"/>
                    </a:p>
                  </a:txBody>
                  <a:tcPr/>
                </a:tc>
                <a:tc>
                  <a:txBody>
                    <a:bodyPr/>
                    <a:lstStyle/>
                    <a:p>
                      <a:r>
                        <a:rPr lang="en-US" dirty="0" smtClean="0"/>
                        <a:t>17</a:t>
                      </a:r>
                      <a:endParaRPr lang="en-US" dirty="0"/>
                    </a:p>
                  </a:txBody>
                  <a:tcPr/>
                </a:tc>
              </a:tr>
              <a:tr h="370840">
                <a:tc>
                  <a:txBody>
                    <a:bodyPr/>
                    <a:lstStyle/>
                    <a:p>
                      <a:r>
                        <a:rPr lang="en-US" dirty="0" smtClean="0"/>
                        <a:t>18</a:t>
                      </a:r>
                      <a:endParaRPr lang="en-US" dirty="0"/>
                    </a:p>
                  </a:txBody>
                  <a:tcPr/>
                </a:tc>
                <a:tc>
                  <a:txBody>
                    <a:bodyPr/>
                    <a:lstStyle/>
                    <a:p>
                      <a:r>
                        <a:rPr lang="en-US" dirty="0" smtClean="0"/>
                        <a:t>19</a:t>
                      </a:r>
                      <a:endParaRPr lang="en-US" dirty="0"/>
                    </a:p>
                  </a:txBody>
                  <a:tcPr/>
                </a:tc>
                <a:tc>
                  <a:txBody>
                    <a:bodyPr/>
                    <a:lstStyle/>
                    <a:p>
                      <a:r>
                        <a:rPr lang="en-US" dirty="0" smtClean="0"/>
                        <a:t>20</a:t>
                      </a:r>
                      <a:endParaRPr lang="en-US" dirty="0"/>
                    </a:p>
                  </a:txBody>
                  <a:tcPr/>
                </a:tc>
                <a:tc>
                  <a:txBody>
                    <a:bodyPr/>
                    <a:lstStyle/>
                    <a:p>
                      <a:r>
                        <a:rPr lang="en-US" dirty="0" smtClean="0"/>
                        <a:t>21</a:t>
                      </a:r>
                      <a:endParaRPr lang="en-US" dirty="0"/>
                    </a:p>
                  </a:txBody>
                  <a:tcPr/>
                </a:tc>
                <a:tc>
                  <a:txBody>
                    <a:bodyPr/>
                    <a:lstStyle/>
                    <a:p>
                      <a:r>
                        <a:rPr lang="en-US" dirty="0" smtClean="0"/>
                        <a:t>22</a:t>
                      </a:r>
                      <a:endParaRPr lang="en-US" dirty="0"/>
                    </a:p>
                  </a:txBody>
                  <a:tcPr/>
                </a:tc>
                <a:tc>
                  <a:txBody>
                    <a:bodyPr/>
                    <a:lstStyle/>
                    <a:p>
                      <a:r>
                        <a:rPr lang="en-US" dirty="0" smtClean="0"/>
                        <a:t>23</a:t>
                      </a:r>
                      <a:endParaRPr lang="en-US" dirty="0"/>
                    </a:p>
                  </a:txBody>
                  <a:tcPr/>
                </a:tc>
                <a:tc>
                  <a:txBody>
                    <a:bodyPr/>
                    <a:lstStyle/>
                    <a:p>
                      <a:r>
                        <a:rPr lang="en-US" dirty="0" smtClean="0"/>
                        <a:t>24</a:t>
                      </a:r>
                      <a:endParaRPr lang="en-US" dirty="0"/>
                    </a:p>
                  </a:txBody>
                  <a:tcPr/>
                </a:tc>
              </a:tr>
              <a:tr h="370840">
                <a:tc>
                  <a:txBody>
                    <a:bodyPr/>
                    <a:lstStyle/>
                    <a:p>
                      <a:r>
                        <a:rPr lang="en-US" dirty="0" smtClean="0"/>
                        <a:t>25</a:t>
                      </a:r>
                      <a:endParaRPr lang="en-US" dirty="0"/>
                    </a:p>
                  </a:txBody>
                  <a:tcPr/>
                </a:tc>
                <a:tc>
                  <a:txBody>
                    <a:bodyPr/>
                    <a:lstStyle/>
                    <a:p>
                      <a:r>
                        <a:rPr lang="en-US" dirty="0" smtClean="0"/>
                        <a:t>26</a:t>
                      </a:r>
                      <a:endParaRPr lang="en-US" dirty="0"/>
                    </a:p>
                  </a:txBody>
                  <a:tcPr/>
                </a:tc>
                <a:tc>
                  <a:txBody>
                    <a:bodyPr/>
                    <a:lstStyle/>
                    <a:p>
                      <a:r>
                        <a:rPr lang="en-US" dirty="0" smtClean="0"/>
                        <a:t>27</a:t>
                      </a:r>
                      <a:endParaRPr lang="en-US" dirty="0"/>
                    </a:p>
                  </a:txBody>
                  <a:tcPr/>
                </a:tc>
                <a:tc>
                  <a:txBody>
                    <a:bodyPr/>
                    <a:lstStyle/>
                    <a:p>
                      <a:r>
                        <a:rPr lang="en-US" dirty="0" smtClean="0"/>
                        <a:t>28</a:t>
                      </a:r>
                      <a:endParaRPr lang="en-US" dirty="0"/>
                    </a:p>
                  </a:txBody>
                  <a:tcPr/>
                </a:tc>
                <a:tc>
                  <a:txBody>
                    <a:bodyPr/>
                    <a:lstStyle/>
                    <a:p>
                      <a:r>
                        <a:rPr lang="en-US" dirty="0" smtClean="0"/>
                        <a:t>29</a:t>
                      </a:r>
                      <a:endParaRPr lang="en-US" dirty="0"/>
                    </a:p>
                  </a:txBody>
                  <a:tcPr/>
                </a:tc>
                <a:tc>
                  <a:txBody>
                    <a:bodyPr/>
                    <a:lstStyle/>
                    <a:p>
                      <a:r>
                        <a:rPr lang="en-US" dirty="0" smtClean="0"/>
                        <a:t>30</a:t>
                      </a:r>
                      <a:endParaRPr lang="en-US" dirty="0"/>
                    </a:p>
                  </a:txBody>
                  <a:tcPr/>
                </a:tc>
                <a:tc>
                  <a:txBody>
                    <a:bodyPr/>
                    <a:lstStyle/>
                    <a:p>
                      <a:r>
                        <a:rPr lang="en-US" dirty="0" smtClean="0"/>
                        <a:t>31</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dsopon\Local Settings\Temporary Internet Files\Content.IE5\YNSX1YFW\MC900432589[1].png"/>
          <p:cNvPicPr>
            <a:picLocks noChangeAspect="1" noChangeArrowheads="1"/>
          </p:cNvPicPr>
          <p:nvPr/>
        </p:nvPicPr>
        <p:blipFill>
          <a:blip r:embed="rId2" cstate="print"/>
          <a:srcRect/>
          <a:stretch>
            <a:fillRect/>
          </a:stretch>
        </p:blipFill>
        <p:spPr bwMode="auto">
          <a:xfrm>
            <a:off x="685800" y="304800"/>
            <a:ext cx="1447800" cy="1447800"/>
          </a:xfrm>
          <a:prstGeom prst="rect">
            <a:avLst/>
          </a:prstGeom>
          <a:noFill/>
        </p:spPr>
      </p:pic>
      <p:sp>
        <p:nvSpPr>
          <p:cNvPr id="2" name="Title 1"/>
          <p:cNvSpPr>
            <a:spLocks noGrp="1"/>
          </p:cNvSpPr>
          <p:nvPr>
            <p:ph type="title"/>
          </p:nvPr>
        </p:nvSpPr>
        <p:spPr/>
        <p:txBody>
          <a:bodyPr/>
          <a:lstStyle/>
          <a:p>
            <a:r>
              <a:rPr lang="en-US" dirty="0" smtClean="0">
                <a:latin typeface="Imprint MT Shadow" pitchFamily="82" charset="0"/>
              </a:rPr>
              <a:t>La </a:t>
            </a:r>
            <a:r>
              <a:rPr lang="en-US" dirty="0" err="1" smtClean="0">
                <a:latin typeface="Imprint MT Shadow" pitchFamily="82" charset="0"/>
              </a:rPr>
              <a:t>domenica</a:t>
            </a:r>
            <a:endParaRPr lang="en-US" dirty="0">
              <a:latin typeface="Imprint MT Shadow" pitchFamily="82" charset="0"/>
            </a:endParaRPr>
          </a:p>
        </p:txBody>
      </p:sp>
      <p:sp>
        <p:nvSpPr>
          <p:cNvPr id="4" name="Content Placeholder 3"/>
          <p:cNvSpPr>
            <a:spLocks noGrp="1"/>
          </p:cNvSpPr>
          <p:nvPr>
            <p:ph sz="half" idx="2"/>
          </p:nvPr>
        </p:nvSpPr>
        <p:spPr/>
        <p:txBody>
          <a:bodyPr/>
          <a:lstStyle/>
          <a:p>
            <a:r>
              <a:rPr lang="en-US" dirty="0" smtClean="0"/>
              <a:t>Comes from Latin day of </a:t>
            </a:r>
            <a:r>
              <a:rPr lang="en-US" dirty="0" err="1" smtClean="0"/>
              <a:t>dominicus</a:t>
            </a:r>
            <a:r>
              <a:rPr lang="en-US" dirty="0" smtClean="0"/>
              <a:t>, day of the Lord; for the Roman world, before the coming of Christianity, it was the day of the Sun, in the US and Northern Europe is known as </a:t>
            </a:r>
            <a:r>
              <a:rPr lang="en-US" u="sng" dirty="0" smtClean="0"/>
              <a:t>Sun</a:t>
            </a:r>
            <a:r>
              <a:rPr lang="en-US" dirty="0" smtClean="0"/>
              <a:t>day.      (Day of the Sun)</a:t>
            </a:r>
            <a:endParaRPr lang="en-US" dirty="0"/>
          </a:p>
        </p:txBody>
      </p:sp>
      <p:sp>
        <p:nvSpPr>
          <p:cNvPr id="7" name="Content Placeholder 6"/>
          <p:cNvSpPr>
            <a:spLocks noGrp="1"/>
          </p:cNvSpPr>
          <p:nvPr>
            <p:ph sz="half" idx="1"/>
          </p:nvPr>
        </p:nvSpPr>
        <p:spPr/>
        <p:txBody>
          <a:bodyPr/>
          <a:lstStyle/>
          <a:p>
            <a:r>
              <a:rPr lang="en-US" b="1" dirty="0" err="1" smtClean="0"/>
              <a:t>Viene</a:t>
            </a:r>
            <a:r>
              <a:rPr lang="en-US" b="1" dirty="0" smtClean="0"/>
              <a:t> </a:t>
            </a:r>
            <a:r>
              <a:rPr lang="en-US" b="1" dirty="0" err="1" smtClean="0"/>
              <a:t>dal</a:t>
            </a:r>
            <a:r>
              <a:rPr lang="en-US" b="1" dirty="0" smtClean="0"/>
              <a:t> </a:t>
            </a:r>
            <a:r>
              <a:rPr lang="en-US" b="1" dirty="0" err="1" smtClean="0"/>
              <a:t>latino</a:t>
            </a:r>
            <a:r>
              <a:rPr lang="en-US" b="1" dirty="0" smtClean="0"/>
              <a:t> </a:t>
            </a:r>
            <a:r>
              <a:rPr lang="en-US" b="1" i="1" dirty="0" smtClean="0"/>
              <a:t>dies </a:t>
            </a:r>
            <a:r>
              <a:rPr lang="en-US" b="1" i="1" dirty="0" err="1" smtClean="0"/>
              <a:t>dominicus</a:t>
            </a:r>
            <a:r>
              <a:rPr lang="en-US" b="1" dirty="0" smtClean="0"/>
              <a:t>, </a:t>
            </a:r>
            <a:r>
              <a:rPr lang="en-US" b="1" dirty="0" err="1" smtClean="0"/>
              <a:t>giorno</a:t>
            </a:r>
            <a:r>
              <a:rPr lang="en-US" b="1" dirty="0" smtClean="0"/>
              <a:t> del Signore; per </a:t>
            </a:r>
            <a:r>
              <a:rPr lang="en-US" b="1" dirty="0" err="1" smtClean="0"/>
              <a:t>il</a:t>
            </a:r>
            <a:r>
              <a:rPr lang="en-US" b="1" dirty="0" smtClean="0"/>
              <a:t> </a:t>
            </a:r>
            <a:r>
              <a:rPr lang="en-US" b="1" dirty="0" err="1" smtClean="0"/>
              <a:t>mondo</a:t>
            </a:r>
            <a:r>
              <a:rPr lang="en-US" b="1" dirty="0" smtClean="0"/>
              <a:t> </a:t>
            </a:r>
            <a:r>
              <a:rPr lang="en-US" b="1" dirty="0" err="1" smtClean="0"/>
              <a:t>romano</a:t>
            </a:r>
            <a:r>
              <a:rPr lang="en-US" b="1" dirty="0" smtClean="0"/>
              <a:t>, prima </a:t>
            </a:r>
            <a:r>
              <a:rPr lang="en-US" b="1" dirty="0" err="1" smtClean="0"/>
              <a:t>dell’avvento</a:t>
            </a:r>
            <a:r>
              <a:rPr lang="en-US" b="1" dirty="0" smtClean="0"/>
              <a:t> del </a:t>
            </a:r>
            <a:r>
              <a:rPr lang="en-US" b="1" dirty="0" err="1" smtClean="0"/>
              <a:t>Cristianesimo</a:t>
            </a:r>
            <a:r>
              <a:rPr lang="en-US" b="1" dirty="0" smtClean="0"/>
              <a:t>, era </a:t>
            </a:r>
            <a:r>
              <a:rPr lang="en-US" b="1" i="1" dirty="0" smtClean="0"/>
              <a:t>dies </a:t>
            </a:r>
            <a:r>
              <a:rPr lang="en-US" b="1" i="1" dirty="0" err="1" smtClean="0"/>
              <a:t>solis</a:t>
            </a:r>
            <a:r>
              <a:rPr lang="en-US" b="1" i="1" dirty="0" smtClean="0"/>
              <a:t>, </a:t>
            </a:r>
            <a:r>
              <a:rPr lang="en-US" b="1" dirty="0" err="1" smtClean="0"/>
              <a:t>giorno</a:t>
            </a:r>
            <a:r>
              <a:rPr lang="en-US" b="1" dirty="0" smtClean="0"/>
              <a:t> del Sole, </a:t>
            </a:r>
            <a:r>
              <a:rPr lang="en-US" b="1" dirty="0" err="1" smtClean="0"/>
              <a:t>negli</a:t>
            </a:r>
            <a:r>
              <a:rPr lang="en-US" b="1" dirty="0" smtClean="0"/>
              <a:t> </a:t>
            </a:r>
            <a:r>
              <a:rPr lang="en-US" b="1" dirty="0" err="1" smtClean="0"/>
              <a:t>Stati</a:t>
            </a:r>
            <a:r>
              <a:rPr lang="en-US" b="1" dirty="0" smtClean="0"/>
              <a:t> </a:t>
            </a:r>
            <a:r>
              <a:rPr lang="en-US" b="1" dirty="0" err="1" smtClean="0"/>
              <a:t>Uniti</a:t>
            </a:r>
            <a:r>
              <a:rPr lang="en-US" b="1" dirty="0" smtClean="0"/>
              <a:t> e del </a:t>
            </a:r>
            <a:r>
              <a:rPr lang="en-US" b="1" dirty="0" err="1" smtClean="0"/>
              <a:t>nord</a:t>
            </a:r>
            <a:r>
              <a:rPr lang="en-US" b="1" dirty="0" smtClean="0"/>
              <a:t> </a:t>
            </a:r>
            <a:r>
              <a:rPr lang="en-US" b="1" dirty="0" err="1" smtClean="0"/>
              <a:t>Europa</a:t>
            </a:r>
            <a:r>
              <a:rPr lang="en-US" b="1" dirty="0" smtClean="0"/>
              <a:t> </a:t>
            </a:r>
            <a:r>
              <a:rPr lang="en-US" b="1" dirty="0" err="1" smtClean="0"/>
              <a:t>si</a:t>
            </a:r>
            <a:r>
              <a:rPr lang="en-US" b="1" dirty="0" smtClean="0"/>
              <a:t> </a:t>
            </a:r>
            <a:r>
              <a:rPr lang="en-US" b="1" dirty="0" err="1" smtClean="0"/>
              <a:t>chiama</a:t>
            </a:r>
            <a:r>
              <a:rPr lang="en-US" b="1" dirty="0" smtClean="0"/>
              <a:t> </a:t>
            </a:r>
            <a:r>
              <a:rPr lang="en-US" b="1" i="1" u="sng" dirty="0" smtClean="0"/>
              <a:t>Sun</a:t>
            </a:r>
            <a:r>
              <a:rPr lang="en-US" b="1" i="1" dirty="0" smtClean="0"/>
              <a:t>day. </a:t>
            </a:r>
            <a:endParaRPr lang="en-US" dirty="0"/>
          </a:p>
        </p:txBody>
      </p:sp>
      <p:pic>
        <p:nvPicPr>
          <p:cNvPr id="2051" name="Picture 3" descr="C:\Documents and Settings\dsopon\Local Settings\Temporary Internet Files\Content.IE5\YNSX1YFW\MC900432589[1].png"/>
          <p:cNvPicPr>
            <a:picLocks noChangeAspect="1" noChangeArrowheads="1"/>
          </p:cNvPicPr>
          <p:nvPr/>
        </p:nvPicPr>
        <p:blipFill>
          <a:blip r:embed="rId2" cstate="print"/>
          <a:srcRect/>
          <a:stretch>
            <a:fillRect/>
          </a:stretch>
        </p:blipFill>
        <p:spPr bwMode="auto">
          <a:xfrm>
            <a:off x="6934200" y="228600"/>
            <a:ext cx="1447800" cy="1447800"/>
          </a:xfrm>
          <a:prstGeom prst="rect">
            <a:avLst/>
          </a:prstGeom>
          <a:noFill/>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linds(horizontal)">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xit" presetSubtype="16" fill="hold" grpId="0" nodeType="clickEffect">
                                  <p:stCondLst>
                                    <p:cond delay="0"/>
                                  </p:stCondLst>
                                  <p:childTnLst>
                                    <p:animEffect transition="out" filter="diamond(in)">
                                      <p:cBhvr>
                                        <p:cTn id="11" dur="2000"/>
                                        <p:tgtEl>
                                          <p:spTgt spid="4">
                                            <p:txEl>
                                              <p:pRg st="0" end="0"/>
                                            </p:txEl>
                                          </p:spTgt>
                                        </p:tgtEl>
                                      </p:cBhvr>
                                    </p:animEffect>
                                    <p:set>
                                      <p:cBhvr>
                                        <p:cTn id="12" dur="1" fill="hold">
                                          <p:stCondLst>
                                            <p:cond delay="1999"/>
                                          </p:stCondLst>
                                        </p:cTn>
                                        <p:tgtEl>
                                          <p:spTgt spid="4">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Documents and Settings\dsopon\Local Settings\Temporary Internet Files\Content.IE5\M1Y5AKMO\MC900154814[1].wmf"/>
          <p:cNvPicPr>
            <a:picLocks noChangeAspect="1" noChangeArrowheads="1"/>
          </p:cNvPicPr>
          <p:nvPr/>
        </p:nvPicPr>
        <p:blipFill>
          <a:blip r:embed="rId2" cstate="print"/>
          <a:srcRect/>
          <a:stretch>
            <a:fillRect/>
          </a:stretch>
        </p:blipFill>
        <p:spPr bwMode="auto">
          <a:xfrm>
            <a:off x="6400800" y="304800"/>
            <a:ext cx="1062211" cy="1143000"/>
          </a:xfrm>
          <a:prstGeom prst="rect">
            <a:avLst/>
          </a:prstGeom>
          <a:noFill/>
        </p:spPr>
      </p:pic>
      <p:pic>
        <p:nvPicPr>
          <p:cNvPr id="1026" name="Picture 2" descr="C:\Documents and Settings\dsopon\Local Settings\Temporary Internet Files\Content.IE5\M1Y5AKMO\MC900154814[1].wmf"/>
          <p:cNvPicPr>
            <a:picLocks noChangeAspect="1" noChangeArrowheads="1"/>
          </p:cNvPicPr>
          <p:nvPr/>
        </p:nvPicPr>
        <p:blipFill>
          <a:blip r:embed="rId2" cstate="print"/>
          <a:srcRect/>
          <a:stretch>
            <a:fillRect/>
          </a:stretch>
        </p:blipFill>
        <p:spPr bwMode="auto">
          <a:xfrm>
            <a:off x="1676400" y="228600"/>
            <a:ext cx="1133025" cy="1219200"/>
          </a:xfrm>
          <a:prstGeom prst="rect">
            <a:avLst/>
          </a:prstGeom>
          <a:noFill/>
        </p:spPr>
      </p:pic>
      <p:sp>
        <p:nvSpPr>
          <p:cNvPr id="2" name="Title 1"/>
          <p:cNvSpPr>
            <a:spLocks noGrp="1"/>
          </p:cNvSpPr>
          <p:nvPr>
            <p:ph type="title"/>
          </p:nvPr>
        </p:nvSpPr>
        <p:spPr/>
        <p:txBody>
          <a:bodyPr/>
          <a:lstStyle/>
          <a:p>
            <a:r>
              <a:rPr lang="en-US" dirty="0" smtClean="0"/>
              <a:t>Il </a:t>
            </a:r>
            <a:r>
              <a:rPr lang="en-US" dirty="0" err="1" smtClean="0"/>
              <a:t>lunedi</a:t>
            </a:r>
            <a:r>
              <a:rPr lang="en-US" dirty="0" smtClean="0"/>
              <a:t>     </a:t>
            </a:r>
            <a:endParaRPr lang="en-US" dirty="0"/>
          </a:p>
        </p:txBody>
      </p:sp>
      <p:sp>
        <p:nvSpPr>
          <p:cNvPr id="3" name="Content Placeholder 2"/>
          <p:cNvSpPr>
            <a:spLocks noGrp="1"/>
          </p:cNvSpPr>
          <p:nvPr>
            <p:ph sz="half" idx="1"/>
          </p:nvPr>
        </p:nvSpPr>
        <p:spPr/>
        <p:txBody>
          <a:bodyPr>
            <a:normAutofit fontScale="85000" lnSpcReduction="10000"/>
          </a:bodyPr>
          <a:lstStyle/>
          <a:p>
            <a:r>
              <a:rPr lang="en-US" b="1" dirty="0" smtClean="0"/>
              <a:t>Dal </a:t>
            </a:r>
            <a:r>
              <a:rPr lang="en-US" b="1" dirty="0" err="1" smtClean="0"/>
              <a:t>latino</a:t>
            </a:r>
            <a:r>
              <a:rPr lang="en-US" b="1" dirty="0" smtClean="0"/>
              <a:t> </a:t>
            </a:r>
            <a:r>
              <a:rPr lang="en-US" b="1" i="1" dirty="0" smtClean="0"/>
              <a:t>dies </a:t>
            </a:r>
            <a:r>
              <a:rPr lang="en-US" b="1" i="1" dirty="0" err="1" smtClean="0"/>
              <a:t>lunae</a:t>
            </a:r>
            <a:r>
              <a:rPr lang="en-US" b="1" i="1" dirty="0" smtClean="0"/>
              <a:t>, </a:t>
            </a:r>
            <a:r>
              <a:rPr lang="en-US" b="1" dirty="0" err="1" smtClean="0"/>
              <a:t>giorno</a:t>
            </a:r>
            <a:r>
              <a:rPr lang="en-US" b="1" dirty="0" smtClean="0"/>
              <a:t> </a:t>
            </a:r>
            <a:r>
              <a:rPr lang="en-US" b="1" dirty="0" err="1" smtClean="0"/>
              <a:t>della</a:t>
            </a:r>
            <a:r>
              <a:rPr lang="en-US" b="1" dirty="0" smtClean="0"/>
              <a:t> </a:t>
            </a:r>
            <a:r>
              <a:rPr lang="en-US" b="1" dirty="0" err="1" smtClean="0"/>
              <a:t>luna</a:t>
            </a:r>
            <a:r>
              <a:rPr lang="en-US" b="1" dirty="0" smtClean="0"/>
              <a:t>.  In </a:t>
            </a:r>
            <a:r>
              <a:rPr lang="en-US" b="1" dirty="0" err="1" smtClean="0"/>
              <a:t>molti</a:t>
            </a:r>
            <a:r>
              <a:rPr lang="en-US" b="1" dirty="0" smtClean="0"/>
              <a:t> </a:t>
            </a:r>
            <a:r>
              <a:rPr lang="en-US" b="1" dirty="0" err="1" smtClean="0"/>
              <a:t>paesi</a:t>
            </a:r>
            <a:r>
              <a:rPr lang="en-US" b="1" dirty="0" smtClean="0"/>
              <a:t> </a:t>
            </a:r>
            <a:r>
              <a:rPr lang="en-US" b="1" dirty="0" err="1" smtClean="0"/>
              <a:t>europei</a:t>
            </a:r>
            <a:r>
              <a:rPr lang="en-US" b="1" dirty="0" smtClean="0"/>
              <a:t>, Italia e </a:t>
            </a:r>
            <a:r>
              <a:rPr lang="en-US" b="1" dirty="0" err="1" smtClean="0"/>
              <a:t>sudamerica</a:t>
            </a:r>
            <a:r>
              <a:rPr lang="en-US" b="1" dirty="0" smtClean="0"/>
              <a:t> è </a:t>
            </a:r>
            <a:r>
              <a:rPr lang="en-US" b="1" dirty="0" err="1" smtClean="0"/>
              <a:t>considerato</a:t>
            </a:r>
            <a:r>
              <a:rPr lang="en-US" b="1" dirty="0" smtClean="0"/>
              <a:t> </a:t>
            </a:r>
            <a:r>
              <a:rPr lang="en-US" b="1" dirty="0" err="1" smtClean="0"/>
              <a:t>il</a:t>
            </a:r>
            <a:r>
              <a:rPr lang="en-US" b="1" dirty="0" smtClean="0"/>
              <a:t> primo </a:t>
            </a:r>
            <a:r>
              <a:rPr lang="en-US" b="1" dirty="0" err="1" smtClean="0"/>
              <a:t>giorno</a:t>
            </a:r>
            <a:r>
              <a:rPr lang="en-US" b="1" dirty="0" smtClean="0"/>
              <a:t> </a:t>
            </a:r>
            <a:r>
              <a:rPr lang="en-US" b="1" dirty="0" err="1" smtClean="0"/>
              <a:t>della</a:t>
            </a:r>
            <a:r>
              <a:rPr lang="en-US" b="1" dirty="0" smtClean="0"/>
              <a:t> </a:t>
            </a:r>
            <a:r>
              <a:rPr lang="en-US" b="1" dirty="0" err="1" smtClean="0"/>
              <a:t>settimana</a:t>
            </a:r>
            <a:r>
              <a:rPr lang="en-US" b="1" dirty="0" smtClean="0"/>
              <a:t>, </a:t>
            </a:r>
            <a:r>
              <a:rPr lang="en-US" b="1" dirty="0" err="1" smtClean="0"/>
              <a:t>mentre</a:t>
            </a:r>
            <a:r>
              <a:rPr lang="en-US" b="1" dirty="0" smtClean="0"/>
              <a:t> </a:t>
            </a:r>
            <a:r>
              <a:rPr lang="en-US" b="1" dirty="0" err="1" smtClean="0"/>
              <a:t>negli</a:t>
            </a:r>
            <a:r>
              <a:rPr lang="en-US" b="1" dirty="0" smtClean="0"/>
              <a:t> </a:t>
            </a:r>
            <a:r>
              <a:rPr lang="en-US" b="1" dirty="0" err="1" smtClean="0"/>
              <a:t>Stati</a:t>
            </a:r>
            <a:r>
              <a:rPr lang="en-US" b="1" dirty="0" smtClean="0"/>
              <a:t> </a:t>
            </a:r>
            <a:r>
              <a:rPr lang="en-US" b="1" dirty="0" err="1" smtClean="0"/>
              <a:t>Uniti</a:t>
            </a:r>
            <a:r>
              <a:rPr lang="en-US" b="1" dirty="0" smtClean="0"/>
              <a:t>, in </a:t>
            </a:r>
            <a:r>
              <a:rPr lang="en-US" b="1" dirty="0" err="1" smtClean="0"/>
              <a:t>Brasile</a:t>
            </a:r>
            <a:r>
              <a:rPr lang="en-US" b="1" dirty="0" smtClean="0"/>
              <a:t> e per la </a:t>
            </a:r>
            <a:r>
              <a:rPr lang="en-US" b="1" dirty="0" err="1" smtClean="0"/>
              <a:t>Chiesa</a:t>
            </a:r>
            <a:r>
              <a:rPr lang="en-US" b="1" dirty="0" smtClean="0"/>
              <a:t> </a:t>
            </a:r>
            <a:r>
              <a:rPr lang="en-US" b="1" dirty="0" err="1" smtClean="0"/>
              <a:t>cattolica</a:t>
            </a:r>
            <a:r>
              <a:rPr lang="en-US" b="1" dirty="0" smtClean="0"/>
              <a:t> è </a:t>
            </a:r>
            <a:r>
              <a:rPr lang="en-US" b="1" dirty="0" err="1" smtClean="0"/>
              <a:t>il</a:t>
            </a:r>
            <a:r>
              <a:rPr lang="en-US" b="1" dirty="0" smtClean="0"/>
              <a:t> </a:t>
            </a:r>
            <a:r>
              <a:rPr lang="en-US" b="1" dirty="0" err="1" smtClean="0"/>
              <a:t>secondo</a:t>
            </a:r>
            <a:r>
              <a:rPr lang="en-US" b="1" dirty="0" smtClean="0"/>
              <a:t>.  Per </a:t>
            </a:r>
            <a:r>
              <a:rPr lang="en-US" b="1" dirty="0" err="1" smtClean="0"/>
              <a:t>questo</a:t>
            </a:r>
            <a:r>
              <a:rPr lang="en-US" b="1" dirty="0" smtClean="0"/>
              <a:t> </a:t>
            </a:r>
            <a:r>
              <a:rPr lang="en-US" b="1" dirty="0" err="1" smtClean="0"/>
              <a:t>motivo</a:t>
            </a:r>
            <a:r>
              <a:rPr lang="en-US" b="1" dirty="0" smtClean="0"/>
              <a:t> in </a:t>
            </a:r>
            <a:r>
              <a:rPr lang="en-US" b="1" dirty="0" err="1" smtClean="0"/>
              <a:t>alcune</a:t>
            </a:r>
            <a:r>
              <a:rPr lang="en-US" b="1" dirty="0" smtClean="0"/>
              <a:t> </a:t>
            </a:r>
            <a:r>
              <a:rPr lang="en-US" b="1" dirty="0" err="1" smtClean="0"/>
              <a:t>lingue</a:t>
            </a:r>
            <a:r>
              <a:rPr lang="en-US" b="1" dirty="0" smtClean="0"/>
              <a:t> (</a:t>
            </a:r>
            <a:r>
              <a:rPr lang="en-US" b="1" dirty="0" err="1" smtClean="0"/>
              <a:t>arabo</a:t>
            </a:r>
            <a:r>
              <a:rPr lang="en-US" b="1" dirty="0" smtClean="0"/>
              <a:t>, </a:t>
            </a:r>
            <a:r>
              <a:rPr lang="en-US" b="1" dirty="0" err="1" smtClean="0"/>
              <a:t>grego</a:t>
            </a:r>
            <a:r>
              <a:rPr lang="en-US" b="1" dirty="0" smtClean="0"/>
              <a:t>, e </a:t>
            </a:r>
            <a:r>
              <a:rPr lang="en-US" b="1" dirty="0" err="1" smtClean="0"/>
              <a:t>portoghese</a:t>
            </a:r>
            <a:r>
              <a:rPr lang="en-US" b="1" dirty="0" smtClean="0"/>
              <a:t>) </a:t>
            </a:r>
            <a:r>
              <a:rPr lang="en-US" b="1" dirty="0" err="1" smtClean="0"/>
              <a:t>il</a:t>
            </a:r>
            <a:r>
              <a:rPr lang="en-US" b="1" dirty="0" smtClean="0"/>
              <a:t> </a:t>
            </a:r>
            <a:r>
              <a:rPr lang="en-US" b="1" dirty="0" err="1" smtClean="0"/>
              <a:t>nome</a:t>
            </a:r>
            <a:r>
              <a:rPr lang="en-US" b="1" dirty="0" smtClean="0"/>
              <a:t> </a:t>
            </a:r>
            <a:r>
              <a:rPr lang="en-US" b="1" dirty="0" err="1" smtClean="0"/>
              <a:t>significa</a:t>
            </a:r>
            <a:r>
              <a:rPr lang="en-US" b="1" dirty="0" smtClean="0"/>
              <a:t> “</a:t>
            </a:r>
            <a:r>
              <a:rPr lang="en-US" b="1" dirty="0" err="1" smtClean="0"/>
              <a:t>secondo</a:t>
            </a:r>
            <a:r>
              <a:rPr lang="en-US" b="1" dirty="0" smtClean="0"/>
              <a:t> </a:t>
            </a:r>
            <a:r>
              <a:rPr lang="en-US" b="1" dirty="0" err="1" smtClean="0"/>
              <a:t>giorno</a:t>
            </a:r>
            <a:r>
              <a:rPr lang="en-US" b="1" dirty="0" smtClean="0"/>
              <a:t>”.</a:t>
            </a:r>
            <a:endParaRPr lang="en-US" dirty="0"/>
          </a:p>
        </p:txBody>
      </p:sp>
      <p:sp>
        <p:nvSpPr>
          <p:cNvPr id="4" name="Content Placeholder 3"/>
          <p:cNvSpPr>
            <a:spLocks noGrp="1"/>
          </p:cNvSpPr>
          <p:nvPr>
            <p:ph sz="half" idx="2"/>
          </p:nvPr>
        </p:nvSpPr>
        <p:spPr/>
        <p:txBody>
          <a:bodyPr>
            <a:normAutofit fontScale="85000" lnSpcReduction="10000"/>
          </a:bodyPr>
          <a:lstStyle/>
          <a:p>
            <a:r>
              <a:rPr lang="en-US" dirty="0" smtClean="0"/>
              <a:t>From Latin dies </a:t>
            </a:r>
            <a:r>
              <a:rPr lang="en-US" dirty="0" err="1" smtClean="0"/>
              <a:t>lunae</a:t>
            </a:r>
            <a:r>
              <a:rPr lang="en-US" dirty="0" smtClean="0"/>
              <a:t>, day of the moon.  In many European countries, Italy and South America, it is considered the first day of the week, while in the US, Brazil and for the Catholic Church, it is the second.  Therefore, in some languages like Arab, Greek and Portuguese, the name means “Second day”.</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1" nodeType="clickEffect">
                                  <p:stCondLst>
                                    <p:cond delay="0"/>
                                  </p:stCondLst>
                                  <p:childTnLst>
                                    <p:animRot by="21600000">
                                      <p:cBhvr>
                                        <p:cTn id="11" dur="2000" fill="hold"/>
                                        <p:tgtEl>
                                          <p:spTgt spid="4">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P spid="4" grpI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Documents and Settings\dsopon\Local Settings\Temporary Internet Files\Content.IE5\1O95ZWV5\MC900037210[1].wmf"/>
          <p:cNvPicPr>
            <a:picLocks noChangeAspect="1" noChangeArrowheads="1"/>
          </p:cNvPicPr>
          <p:nvPr/>
        </p:nvPicPr>
        <p:blipFill>
          <a:blip r:embed="rId2" cstate="print"/>
          <a:srcRect/>
          <a:stretch>
            <a:fillRect/>
          </a:stretch>
        </p:blipFill>
        <p:spPr bwMode="auto">
          <a:xfrm>
            <a:off x="6172201" y="304800"/>
            <a:ext cx="1143000" cy="1128141"/>
          </a:xfrm>
          <a:prstGeom prst="rect">
            <a:avLst/>
          </a:prstGeom>
          <a:noFill/>
        </p:spPr>
      </p:pic>
      <p:pic>
        <p:nvPicPr>
          <p:cNvPr id="2050" name="Picture 2" descr="C:\Documents and Settings\dsopon\Local Settings\Temporary Internet Files\Content.IE5\1O95ZWV5\MC900037210[1].wmf"/>
          <p:cNvPicPr>
            <a:picLocks noChangeAspect="1" noChangeArrowheads="1"/>
          </p:cNvPicPr>
          <p:nvPr/>
        </p:nvPicPr>
        <p:blipFill>
          <a:blip r:embed="rId2" cstate="print"/>
          <a:srcRect/>
          <a:stretch>
            <a:fillRect/>
          </a:stretch>
        </p:blipFill>
        <p:spPr bwMode="auto">
          <a:xfrm>
            <a:off x="1752600" y="228600"/>
            <a:ext cx="1223215" cy="1207313"/>
          </a:xfrm>
          <a:prstGeom prst="rect">
            <a:avLst/>
          </a:prstGeom>
          <a:noFill/>
        </p:spPr>
      </p:pic>
      <p:sp>
        <p:nvSpPr>
          <p:cNvPr id="2" name="Title 1"/>
          <p:cNvSpPr>
            <a:spLocks noGrp="1"/>
          </p:cNvSpPr>
          <p:nvPr>
            <p:ph type="title"/>
          </p:nvPr>
        </p:nvSpPr>
        <p:spPr/>
        <p:txBody>
          <a:bodyPr/>
          <a:lstStyle/>
          <a:p>
            <a:r>
              <a:rPr lang="en-US" dirty="0" smtClean="0"/>
              <a:t>Il </a:t>
            </a:r>
            <a:r>
              <a:rPr lang="en-US" dirty="0" err="1" smtClean="0"/>
              <a:t>martedi</a:t>
            </a:r>
            <a:endParaRPr lang="en-US" dirty="0"/>
          </a:p>
        </p:txBody>
      </p:sp>
      <p:sp>
        <p:nvSpPr>
          <p:cNvPr id="3" name="Content Placeholder 2"/>
          <p:cNvSpPr>
            <a:spLocks noGrp="1"/>
          </p:cNvSpPr>
          <p:nvPr>
            <p:ph sz="half" idx="1"/>
          </p:nvPr>
        </p:nvSpPr>
        <p:spPr/>
        <p:txBody>
          <a:bodyPr>
            <a:normAutofit fontScale="92500" lnSpcReduction="10000"/>
          </a:bodyPr>
          <a:lstStyle/>
          <a:p>
            <a:r>
              <a:rPr lang="en-US" b="1" dirty="0" err="1" smtClean="0"/>
              <a:t>Viene</a:t>
            </a:r>
            <a:r>
              <a:rPr lang="en-US" b="1" dirty="0" smtClean="0"/>
              <a:t> </a:t>
            </a:r>
            <a:r>
              <a:rPr lang="en-US" b="1" dirty="0" err="1" smtClean="0"/>
              <a:t>dal</a:t>
            </a:r>
            <a:r>
              <a:rPr lang="en-US" b="1" dirty="0" smtClean="0"/>
              <a:t> </a:t>
            </a:r>
            <a:r>
              <a:rPr lang="en-US" b="1" dirty="0" err="1" smtClean="0"/>
              <a:t>latino</a:t>
            </a:r>
            <a:r>
              <a:rPr lang="en-US" b="1" dirty="0" smtClean="0"/>
              <a:t> </a:t>
            </a:r>
            <a:r>
              <a:rPr lang="en-US" b="1" i="1" dirty="0" smtClean="0"/>
              <a:t>dies </a:t>
            </a:r>
            <a:r>
              <a:rPr lang="en-US" b="1" i="1" dirty="0" err="1" smtClean="0"/>
              <a:t>Martis</a:t>
            </a:r>
            <a:r>
              <a:rPr lang="en-US" b="1" i="1" dirty="0" smtClean="0"/>
              <a:t>, </a:t>
            </a:r>
            <a:r>
              <a:rPr lang="en-US" b="1" dirty="0" err="1" smtClean="0"/>
              <a:t>giorno</a:t>
            </a:r>
            <a:r>
              <a:rPr lang="en-US" b="1" dirty="0" smtClean="0"/>
              <a:t> </a:t>
            </a:r>
            <a:r>
              <a:rPr lang="en-US" b="1" dirty="0" err="1" smtClean="0"/>
              <a:t>di</a:t>
            </a:r>
            <a:r>
              <a:rPr lang="en-US" b="1" dirty="0" smtClean="0"/>
              <a:t> </a:t>
            </a:r>
            <a:r>
              <a:rPr lang="en-US" b="1" dirty="0" err="1" smtClean="0"/>
              <a:t>Marte</a:t>
            </a:r>
            <a:r>
              <a:rPr lang="en-US" b="1" dirty="0" smtClean="0"/>
              <a:t>.  </a:t>
            </a:r>
            <a:r>
              <a:rPr lang="en-US" b="1" dirty="0" err="1" smtClean="0"/>
              <a:t>Martis</a:t>
            </a:r>
            <a:r>
              <a:rPr lang="en-US" b="1" dirty="0" smtClean="0"/>
              <a:t> era </a:t>
            </a:r>
            <a:r>
              <a:rPr lang="en-US" b="1" dirty="0" err="1" smtClean="0"/>
              <a:t>il</a:t>
            </a:r>
            <a:r>
              <a:rPr lang="en-US" b="1" dirty="0" smtClean="0"/>
              <a:t> </a:t>
            </a:r>
            <a:r>
              <a:rPr lang="en-US" b="1" dirty="0" err="1" smtClean="0"/>
              <a:t>dio</a:t>
            </a:r>
            <a:r>
              <a:rPr lang="en-US" b="1" dirty="0" smtClean="0"/>
              <a:t> </a:t>
            </a:r>
            <a:r>
              <a:rPr lang="en-US" b="1" dirty="0" err="1" smtClean="0"/>
              <a:t>di</a:t>
            </a:r>
            <a:r>
              <a:rPr lang="en-US" b="1" dirty="0" smtClean="0"/>
              <a:t> Guerra.  </a:t>
            </a:r>
            <a:r>
              <a:rPr lang="en-US" b="1" i="1" dirty="0" err="1" smtClean="0"/>
              <a:t>Martis</a:t>
            </a:r>
            <a:r>
              <a:rPr lang="en-US" b="1" i="1" dirty="0" smtClean="0"/>
              <a:t> </a:t>
            </a:r>
            <a:r>
              <a:rPr lang="en-US" b="1" dirty="0" smtClean="0"/>
              <a:t>è </a:t>
            </a:r>
            <a:r>
              <a:rPr lang="en-US" b="1" dirty="0" err="1" smtClean="0"/>
              <a:t>anche</a:t>
            </a:r>
            <a:r>
              <a:rPr lang="en-US" b="1" dirty="0" smtClean="0"/>
              <a:t> un </a:t>
            </a:r>
            <a:r>
              <a:rPr lang="en-US" b="1" dirty="0" err="1" smtClean="0"/>
              <a:t>dio</a:t>
            </a:r>
            <a:r>
              <a:rPr lang="en-US" b="1" dirty="0" smtClean="0"/>
              <a:t> </a:t>
            </a:r>
            <a:r>
              <a:rPr lang="en-US" b="1" dirty="0" err="1" smtClean="0"/>
              <a:t>terrale</a:t>
            </a:r>
            <a:r>
              <a:rPr lang="en-US" b="1" dirty="0" smtClean="0"/>
              <a:t>, e </a:t>
            </a:r>
            <a:r>
              <a:rPr lang="en-US" b="1" dirty="0" err="1" smtClean="0"/>
              <a:t>percio</a:t>
            </a:r>
            <a:r>
              <a:rPr lang="en-US" b="1" dirty="0" smtClean="0"/>
              <a:t> è </a:t>
            </a:r>
            <a:r>
              <a:rPr lang="en-US" b="1" dirty="0" err="1" smtClean="0"/>
              <a:t>diventato</a:t>
            </a:r>
            <a:r>
              <a:rPr lang="en-US" b="1" dirty="0" smtClean="0"/>
              <a:t> </a:t>
            </a:r>
            <a:r>
              <a:rPr lang="en-US" b="1" dirty="0" err="1" smtClean="0"/>
              <a:t>il</a:t>
            </a:r>
            <a:r>
              <a:rPr lang="en-US" b="1" dirty="0" smtClean="0"/>
              <a:t> </a:t>
            </a:r>
            <a:r>
              <a:rPr lang="en-US" b="1" dirty="0" err="1" smtClean="0"/>
              <a:t>dio</a:t>
            </a:r>
            <a:r>
              <a:rPr lang="en-US" b="1" dirty="0" smtClean="0"/>
              <a:t> </a:t>
            </a:r>
            <a:r>
              <a:rPr lang="en-US" b="1" dirty="0" err="1" smtClean="0"/>
              <a:t>della</a:t>
            </a:r>
            <a:r>
              <a:rPr lang="en-US" b="1" dirty="0" smtClean="0"/>
              <a:t> </a:t>
            </a:r>
            <a:r>
              <a:rPr lang="en-US" b="1" dirty="0" err="1" smtClean="0"/>
              <a:t>morte</a:t>
            </a:r>
            <a:r>
              <a:rPr lang="en-US" b="1" dirty="0" smtClean="0"/>
              <a:t> e </a:t>
            </a:r>
            <a:r>
              <a:rPr lang="en-US" b="1" dirty="0" err="1" smtClean="0"/>
              <a:t>finalmente</a:t>
            </a:r>
            <a:r>
              <a:rPr lang="en-US" b="1" dirty="0" smtClean="0"/>
              <a:t> </a:t>
            </a:r>
            <a:r>
              <a:rPr lang="en-US" b="1" dirty="0" err="1" smtClean="0"/>
              <a:t>il</a:t>
            </a:r>
            <a:r>
              <a:rPr lang="en-US" b="1" dirty="0" smtClean="0"/>
              <a:t> </a:t>
            </a:r>
            <a:r>
              <a:rPr lang="en-US" b="1" dirty="0" err="1" smtClean="0"/>
              <a:t>dio</a:t>
            </a:r>
            <a:r>
              <a:rPr lang="en-US" b="1" dirty="0" smtClean="0"/>
              <a:t> </a:t>
            </a:r>
            <a:r>
              <a:rPr lang="en-US" b="1" dirty="0" err="1" smtClean="0"/>
              <a:t>di</a:t>
            </a:r>
            <a:r>
              <a:rPr lang="en-US" b="1" dirty="0" smtClean="0"/>
              <a:t> </a:t>
            </a:r>
            <a:r>
              <a:rPr lang="en-US" b="1" dirty="0" err="1" smtClean="0"/>
              <a:t>guerra</a:t>
            </a:r>
            <a:r>
              <a:rPr lang="en-US" b="1" dirty="0" smtClean="0"/>
              <a:t>.  Era </a:t>
            </a:r>
            <a:r>
              <a:rPr lang="en-US" b="1" dirty="0" err="1" smtClean="0"/>
              <a:t>il</a:t>
            </a:r>
            <a:r>
              <a:rPr lang="en-US" b="1" dirty="0" smtClean="0"/>
              <a:t> padre </a:t>
            </a:r>
            <a:r>
              <a:rPr lang="en-US" b="1" dirty="0" err="1" smtClean="0"/>
              <a:t>di</a:t>
            </a:r>
            <a:r>
              <a:rPr lang="en-US" b="1" dirty="0" smtClean="0"/>
              <a:t> Romulus e </a:t>
            </a:r>
            <a:r>
              <a:rPr lang="en-US" b="1" dirty="0" err="1" smtClean="0"/>
              <a:t>Remus</a:t>
            </a:r>
            <a:r>
              <a:rPr lang="en-US" b="1" dirty="0" smtClean="0"/>
              <a:t>, </a:t>
            </a:r>
            <a:r>
              <a:rPr lang="en-US" b="1" dirty="0" err="1" smtClean="0"/>
              <a:t>i</a:t>
            </a:r>
            <a:r>
              <a:rPr lang="en-US" b="1" dirty="0" smtClean="0"/>
              <a:t> </a:t>
            </a:r>
            <a:r>
              <a:rPr lang="en-US" b="1" dirty="0" err="1" smtClean="0"/>
              <a:t>fundatori</a:t>
            </a:r>
            <a:r>
              <a:rPr lang="en-US" b="1" dirty="0" smtClean="0"/>
              <a:t> </a:t>
            </a:r>
            <a:r>
              <a:rPr lang="en-US" b="1" dirty="0" err="1" smtClean="0"/>
              <a:t>di</a:t>
            </a:r>
            <a:r>
              <a:rPr lang="en-US" b="1" dirty="0" smtClean="0"/>
              <a:t> Roma.  I </a:t>
            </a:r>
            <a:r>
              <a:rPr lang="en-US" b="1" dirty="0" err="1" smtClean="0"/>
              <a:t>romani</a:t>
            </a:r>
            <a:r>
              <a:rPr lang="en-US" b="1" dirty="0" smtClean="0"/>
              <a:t> </a:t>
            </a:r>
            <a:r>
              <a:rPr lang="en-US" b="1" dirty="0" err="1" smtClean="0"/>
              <a:t>si</a:t>
            </a:r>
            <a:r>
              <a:rPr lang="en-US" b="1" dirty="0" smtClean="0"/>
              <a:t> </a:t>
            </a:r>
            <a:r>
              <a:rPr lang="en-US" b="1" dirty="0" err="1" smtClean="0"/>
              <a:t>chiamano</a:t>
            </a:r>
            <a:r>
              <a:rPr lang="en-US" b="1" dirty="0" smtClean="0"/>
              <a:t> “I </a:t>
            </a:r>
            <a:r>
              <a:rPr lang="en-US" b="1" dirty="0" err="1" smtClean="0"/>
              <a:t>figli</a:t>
            </a:r>
            <a:r>
              <a:rPr lang="en-US" b="1" dirty="0" smtClean="0"/>
              <a:t> </a:t>
            </a:r>
            <a:r>
              <a:rPr lang="en-US" b="1" dirty="0" err="1" smtClean="0"/>
              <a:t>di</a:t>
            </a:r>
            <a:r>
              <a:rPr lang="en-US" b="1" dirty="0" smtClean="0"/>
              <a:t> </a:t>
            </a:r>
            <a:r>
              <a:rPr lang="en-US" b="1" dirty="0" err="1" smtClean="0"/>
              <a:t>Martis</a:t>
            </a:r>
            <a:r>
              <a:rPr lang="en-US" b="1" dirty="0" smtClean="0"/>
              <a:t>”.</a:t>
            </a:r>
            <a:endParaRPr lang="en-US" dirty="0" smtClean="0"/>
          </a:p>
          <a:p>
            <a:endParaRPr lang="en-US" dirty="0"/>
          </a:p>
        </p:txBody>
      </p:sp>
      <p:sp>
        <p:nvSpPr>
          <p:cNvPr id="4" name="Content Placeholder 3"/>
          <p:cNvSpPr>
            <a:spLocks noGrp="1"/>
          </p:cNvSpPr>
          <p:nvPr>
            <p:ph sz="half" idx="2"/>
          </p:nvPr>
        </p:nvSpPr>
        <p:spPr/>
        <p:txBody>
          <a:bodyPr>
            <a:normAutofit fontScale="92500" lnSpcReduction="10000"/>
          </a:bodyPr>
          <a:lstStyle/>
          <a:p>
            <a:r>
              <a:rPr lang="en-US" dirty="0" smtClean="0"/>
              <a:t>From Latin dies </a:t>
            </a:r>
            <a:r>
              <a:rPr lang="en-US" dirty="0" err="1" smtClean="0"/>
              <a:t>Martis</a:t>
            </a:r>
            <a:r>
              <a:rPr lang="en-US" dirty="0" smtClean="0"/>
              <a:t>, day of Mars.  Mars was the god of war.  </a:t>
            </a:r>
            <a:r>
              <a:rPr lang="en-US" dirty="0" err="1" smtClean="0"/>
              <a:t>Martis</a:t>
            </a:r>
            <a:r>
              <a:rPr lang="en-US" dirty="0" smtClean="0"/>
              <a:t> was also an earth god and therefore became the god of death and finally the god of war.  It was the father of Romulus and </a:t>
            </a:r>
            <a:r>
              <a:rPr lang="en-US" dirty="0" err="1" smtClean="0"/>
              <a:t>Remus</a:t>
            </a:r>
            <a:r>
              <a:rPr lang="en-US" dirty="0" smtClean="0"/>
              <a:t>, the founders of Rome.  The Romans call themselves “The children of </a:t>
            </a:r>
            <a:r>
              <a:rPr lang="en-US" dirty="0" err="1" smtClean="0"/>
              <a:t>Martis</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cuments and Settings\dsopon\Local Settings\Temporary Internet Files\Content.IE5\DVND0A3L\MM900219077[1].gif"/>
          <p:cNvPicPr>
            <a:picLocks noChangeAspect="1" noChangeArrowheads="1" noCrop="1"/>
          </p:cNvPicPr>
          <p:nvPr/>
        </p:nvPicPr>
        <p:blipFill>
          <a:blip r:embed="rId2" cstate="print"/>
          <a:srcRect/>
          <a:stretch>
            <a:fillRect/>
          </a:stretch>
        </p:blipFill>
        <p:spPr bwMode="auto">
          <a:xfrm>
            <a:off x="1676400" y="304800"/>
            <a:ext cx="990600" cy="1004553"/>
          </a:xfrm>
          <a:prstGeom prst="rect">
            <a:avLst/>
          </a:prstGeom>
          <a:noFill/>
        </p:spPr>
      </p:pic>
      <p:sp>
        <p:nvSpPr>
          <p:cNvPr id="2" name="Title 1"/>
          <p:cNvSpPr>
            <a:spLocks noGrp="1"/>
          </p:cNvSpPr>
          <p:nvPr>
            <p:ph type="title"/>
          </p:nvPr>
        </p:nvSpPr>
        <p:spPr/>
        <p:txBody>
          <a:bodyPr/>
          <a:lstStyle/>
          <a:p>
            <a:r>
              <a:rPr lang="en-US" dirty="0" smtClean="0"/>
              <a:t>Il </a:t>
            </a:r>
            <a:r>
              <a:rPr lang="en-US" dirty="0" err="1" smtClean="0"/>
              <a:t>mercoledi</a:t>
            </a:r>
            <a:endParaRPr lang="en-US" dirty="0"/>
          </a:p>
        </p:txBody>
      </p:sp>
      <p:sp>
        <p:nvSpPr>
          <p:cNvPr id="3" name="Content Placeholder 2"/>
          <p:cNvSpPr>
            <a:spLocks noGrp="1"/>
          </p:cNvSpPr>
          <p:nvPr>
            <p:ph sz="half" idx="1"/>
          </p:nvPr>
        </p:nvSpPr>
        <p:spPr/>
        <p:txBody>
          <a:bodyPr>
            <a:normAutofit fontScale="85000" lnSpcReduction="10000"/>
          </a:bodyPr>
          <a:lstStyle/>
          <a:p>
            <a:r>
              <a:rPr lang="en-US" b="1" dirty="0" smtClean="0"/>
              <a:t>Dal </a:t>
            </a:r>
            <a:r>
              <a:rPr lang="en-US" b="1" dirty="0" err="1" smtClean="0"/>
              <a:t>latino</a:t>
            </a:r>
            <a:r>
              <a:rPr lang="en-US" b="1" dirty="0" smtClean="0"/>
              <a:t>  </a:t>
            </a:r>
            <a:r>
              <a:rPr lang="en-US" b="1" i="1" dirty="0" smtClean="0"/>
              <a:t>dies </a:t>
            </a:r>
            <a:r>
              <a:rPr lang="en-US" b="1" i="1" dirty="0" err="1" smtClean="0"/>
              <a:t>Mercurli</a:t>
            </a:r>
            <a:r>
              <a:rPr lang="en-US" b="1" i="1" dirty="0" smtClean="0"/>
              <a:t>, </a:t>
            </a:r>
            <a:r>
              <a:rPr lang="en-US" b="1" dirty="0" err="1" smtClean="0"/>
              <a:t>il</a:t>
            </a:r>
            <a:r>
              <a:rPr lang="en-US" b="1" dirty="0" smtClean="0"/>
              <a:t> </a:t>
            </a:r>
            <a:r>
              <a:rPr lang="en-US" b="1" dirty="0" err="1" smtClean="0"/>
              <a:t>giorno</a:t>
            </a:r>
            <a:r>
              <a:rPr lang="en-US" b="1" dirty="0" smtClean="0"/>
              <a:t> </a:t>
            </a:r>
            <a:r>
              <a:rPr lang="en-US" b="1" dirty="0" err="1" smtClean="0"/>
              <a:t>di</a:t>
            </a:r>
            <a:r>
              <a:rPr lang="en-US" b="1" dirty="0" smtClean="0"/>
              <a:t> </a:t>
            </a:r>
            <a:r>
              <a:rPr lang="en-US" b="1" dirty="0" err="1" smtClean="0"/>
              <a:t>Mercurio</a:t>
            </a:r>
            <a:r>
              <a:rPr lang="en-US" b="1" dirty="0" smtClean="0"/>
              <a:t>.  </a:t>
            </a:r>
            <a:r>
              <a:rPr lang="en-US" b="1" dirty="0" err="1" smtClean="0"/>
              <a:t>Considerando</a:t>
            </a:r>
            <a:r>
              <a:rPr lang="en-US" b="1" dirty="0" smtClean="0"/>
              <a:t> la </a:t>
            </a:r>
            <a:r>
              <a:rPr lang="en-US" b="1" dirty="0" err="1" smtClean="0"/>
              <a:t>domenica</a:t>
            </a:r>
            <a:r>
              <a:rPr lang="en-US" b="1" dirty="0" smtClean="0"/>
              <a:t> come primo </a:t>
            </a:r>
            <a:r>
              <a:rPr lang="en-US" b="1" dirty="0" err="1" smtClean="0"/>
              <a:t>giorno</a:t>
            </a:r>
            <a:r>
              <a:rPr lang="en-US" b="1" dirty="0" smtClean="0"/>
              <a:t> </a:t>
            </a:r>
            <a:r>
              <a:rPr lang="en-US" b="1" dirty="0" err="1" smtClean="0"/>
              <a:t>della</a:t>
            </a:r>
            <a:r>
              <a:rPr lang="en-US" b="1" dirty="0" smtClean="0"/>
              <a:t> </a:t>
            </a:r>
            <a:r>
              <a:rPr lang="en-US" b="1" dirty="0" err="1" smtClean="0"/>
              <a:t>settimana</a:t>
            </a:r>
            <a:r>
              <a:rPr lang="en-US" b="1" dirty="0" smtClean="0"/>
              <a:t>, </a:t>
            </a:r>
            <a:r>
              <a:rPr lang="en-US" b="1" dirty="0" err="1" smtClean="0"/>
              <a:t>il</a:t>
            </a:r>
            <a:r>
              <a:rPr lang="en-US" b="1" dirty="0" smtClean="0"/>
              <a:t> </a:t>
            </a:r>
            <a:r>
              <a:rPr lang="en-US" b="1" dirty="0" err="1" smtClean="0"/>
              <a:t>mercoledì</a:t>
            </a:r>
            <a:r>
              <a:rPr lang="en-US" b="1" dirty="0" smtClean="0"/>
              <a:t> la divide in due.  In </a:t>
            </a:r>
            <a:r>
              <a:rPr lang="en-US" b="1" dirty="0" err="1" smtClean="0"/>
              <a:t>tedesco</a:t>
            </a:r>
            <a:r>
              <a:rPr lang="en-US" b="1" dirty="0" smtClean="0"/>
              <a:t>, la </a:t>
            </a:r>
            <a:r>
              <a:rPr lang="en-US" b="1" dirty="0" err="1" smtClean="0"/>
              <a:t>parola</a:t>
            </a:r>
            <a:r>
              <a:rPr lang="en-US" b="1" dirty="0" smtClean="0"/>
              <a:t> “</a:t>
            </a:r>
            <a:r>
              <a:rPr lang="en-US" b="1" dirty="0" err="1" smtClean="0"/>
              <a:t>mercoledì</a:t>
            </a:r>
            <a:r>
              <a:rPr lang="en-US" b="1" dirty="0" smtClean="0"/>
              <a:t>” (</a:t>
            </a:r>
            <a:r>
              <a:rPr lang="en-US" b="1" dirty="0" err="1" smtClean="0"/>
              <a:t>Mittwoch</a:t>
            </a:r>
            <a:r>
              <a:rPr lang="en-US" b="1" dirty="0" smtClean="0"/>
              <a:t>) </a:t>
            </a:r>
            <a:r>
              <a:rPr lang="en-US" b="1" dirty="0" err="1" smtClean="0"/>
              <a:t>significa</a:t>
            </a:r>
            <a:r>
              <a:rPr lang="en-US" b="1" dirty="0" smtClean="0"/>
              <a:t> “</a:t>
            </a:r>
            <a:r>
              <a:rPr lang="en-US" b="1" dirty="0" err="1" smtClean="0"/>
              <a:t>metà</a:t>
            </a:r>
            <a:r>
              <a:rPr lang="en-US" b="1" dirty="0" smtClean="0"/>
              <a:t> </a:t>
            </a:r>
            <a:r>
              <a:rPr lang="en-US" b="1" dirty="0" err="1" smtClean="0"/>
              <a:t>della</a:t>
            </a:r>
            <a:r>
              <a:rPr lang="en-US" b="1" dirty="0" smtClean="0"/>
              <a:t> </a:t>
            </a:r>
            <a:r>
              <a:rPr lang="en-US" b="1" dirty="0" err="1" smtClean="0"/>
              <a:t>settimana</a:t>
            </a:r>
            <a:r>
              <a:rPr lang="en-US" b="1" dirty="0" smtClean="0"/>
              <a:t>”.  </a:t>
            </a:r>
            <a:r>
              <a:rPr lang="en-US" b="1" dirty="0" err="1" smtClean="0"/>
              <a:t>Mercurio</a:t>
            </a:r>
            <a:r>
              <a:rPr lang="en-US" b="1" dirty="0" smtClean="0"/>
              <a:t> era </a:t>
            </a:r>
            <a:r>
              <a:rPr lang="en-US" b="1" dirty="0" err="1" smtClean="0"/>
              <a:t>il</a:t>
            </a:r>
            <a:r>
              <a:rPr lang="en-US" b="1" dirty="0" smtClean="0"/>
              <a:t> </a:t>
            </a:r>
            <a:r>
              <a:rPr lang="en-US" b="1" dirty="0" err="1" smtClean="0"/>
              <a:t>dio</a:t>
            </a:r>
            <a:r>
              <a:rPr lang="en-US" b="1" dirty="0" smtClean="0"/>
              <a:t> </a:t>
            </a:r>
            <a:r>
              <a:rPr lang="en-US" b="1" dirty="0" err="1" smtClean="0"/>
              <a:t>dei</a:t>
            </a:r>
            <a:r>
              <a:rPr lang="en-US" b="1" dirty="0" smtClean="0"/>
              <a:t> </a:t>
            </a:r>
            <a:r>
              <a:rPr lang="en-US" b="1" dirty="0" err="1" smtClean="0"/>
              <a:t>mercanti</a:t>
            </a:r>
            <a:r>
              <a:rPr lang="en-US" b="1" dirty="0" smtClean="0"/>
              <a:t> e </a:t>
            </a:r>
            <a:r>
              <a:rPr lang="en-US" b="1" dirty="0" err="1" smtClean="0"/>
              <a:t>commercio</a:t>
            </a:r>
            <a:r>
              <a:rPr lang="en-US" b="1" dirty="0" smtClean="0"/>
              <a:t>.  </a:t>
            </a:r>
            <a:r>
              <a:rPr lang="en-US" b="1" dirty="0" err="1" smtClean="0"/>
              <a:t>C’è</a:t>
            </a:r>
            <a:r>
              <a:rPr lang="en-US" b="1" dirty="0" smtClean="0"/>
              <a:t> un </a:t>
            </a:r>
            <a:r>
              <a:rPr lang="en-US" b="1" dirty="0" err="1" smtClean="0"/>
              <a:t>festivale</a:t>
            </a:r>
            <a:r>
              <a:rPr lang="en-US" b="1" dirty="0" smtClean="0"/>
              <a:t> </a:t>
            </a:r>
            <a:r>
              <a:rPr lang="en-US" b="1" dirty="0" err="1" smtClean="0"/>
              <a:t>celebrato</a:t>
            </a:r>
            <a:r>
              <a:rPr lang="en-US" b="1" dirty="0" smtClean="0"/>
              <a:t> </a:t>
            </a:r>
            <a:r>
              <a:rPr lang="en-US" b="1" dirty="0" err="1" smtClean="0"/>
              <a:t>il</a:t>
            </a:r>
            <a:r>
              <a:rPr lang="en-US" b="1" dirty="0" smtClean="0"/>
              <a:t> 15 </a:t>
            </a:r>
            <a:r>
              <a:rPr lang="en-US" b="1" dirty="0" err="1" smtClean="0"/>
              <a:t>maggio</a:t>
            </a:r>
            <a:r>
              <a:rPr lang="en-US" b="1" dirty="0" smtClean="0"/>
              <a:t>.</a:t>
            </a:r>
            <a:endParaRPr lang="en-US" dirty="0" smtClean="0"/>
          </a:p>
          <a:p>
            <a:endParaRPr lang="en-US" dirty="0"/>
          </a:p>
        </p:txBody>
      </p:sp>
      <p:sp>
        <p:nvSpPr>
          <p:cNvPr id="4" name="Content Placeholder 3"/>
          <p:cNvSpPr>
            <a:spLocks noGrp="1"/>
          </p:cNvSpPr>
          <p:nvPr>
            <p:ph sz="half" idx="2"/>
          </p:nvPr>
        </p:nvSpPr>
        <p:spPr/>
        <p:txBody>
          <a:bodyPr>
            <a:normAutofit fontScale="85000" lnSpcReduction="10000"/>
          </a:bodyPr>
          <a:lstStyle/>
          <a:p>
            <a:r>
              <a:rPr lang="en-US" dirty="0" smtClean="0"/>
              <a:t>From Latin dies </a:t>
            </a:r>
            <a:r>
              <a:rPr lang="en-US" dirty="0" err="1" smtClean="0"/>
              <a:t>Mercurli</a:t>
            </a:r>
            <a:r>
              <a:rPr lang="en-US" dirty="0" smtClean="0"/>
              <a:t>, the day of Mercury.  Considering that Sunday is the first day of the week, Wednesday divides it in two.  In German, the word “Wednesday” (</a:t>
            </a:r>
            <a:r>
              <a:rPr lang="en-US" dirty="0" err="1" smtClean="0"/>
              <a:t>Mittwoch</a:t>
            </a:r>
            <a:r>
              <a:rPr lang="en-US" dirty="0" smtClean="0"/>
              <a:t>) means half of the week.  Mercury was the god of commerce and merchants.  A festival is celebrated on May 15</a:t>
            </a:r>
            <a:r>
              <a:rPr lang="en-US" baseline="30000" dirty="0" smtClean="0"/>
              <a:t>th</a:t>
            </a:r>
            <a:r>
              <a:rPr lang="en-US" dirty="0" smtClean="0"/>
              <a:t>.</a:t>
            </a:r>
            <a:endParaRPr lang="en-US" dirty="0"/>
          </a:p>
        </p:txBody>
      </p:sp>
      <p:pic>
        <p:nvPicPr>
          <p:cNvPr id="3075" name="Picture 3" descr="C:\Documents and Settings\dsopon\Local Settings\Temporary Internet Files\Content.IE5\DVND0A3L\MM900219077[1].gif"/>
          <p:cNvPicPr>
            <a:picLocks noChangeAspect="1" noChangeArrowheads="1" noCrop="1"/>
          </p:cNvPicPr>
          <p:nvPr/>
        </p:nvPicPr>
        <p:blipFill>
          <a:blip r:embed="rId2" cstate="print"/>
          <a:srcRect/>
          <a:stretch>
            <a:fillRect/>
          </a:stretch>
        </p:blipFill>
        <p:spPr bwMode="auto">
          <a:xfrm>
            <a:off x="6477000" y="381000"/>
            <a:ext cx="838200" cy="85000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Documents and Settings\dsopon\Local Settings\Temporary Internet Files\Content.IE5\LA9LHJ9T\MM900219073[1].gif"/>
          <p:cNvPicPr>
            <a:picLocks noChangeAspect="1" noChangeArrowheads="1" noCrop="1"/>
          </p:cNvPicPr>
          <p:nvPr/>
        </p:nvPicPr>
        <p:blipFill>
          <a:blip r:embed="rId2" cstate="print"/>
          <a:srcRect/>
          <a:stretch>
            <a:fillRect/>
          </a:stretch>
        </p:blipFill>
        <p:spPr bwMode="auto">
          <a:xfrm>
            <a:off x="1524000" y="304800"/>
            <a:ext cx="1127125" cy="1143000"/>
          </a:xfrm>
          <a:prstGeom prst="rect">
            <a:avLst/>
          </a:prstGeom>
          <a:noFill/>
        </p:spPr>
      </p:pic>
      <p:sp>
        <p:nvSpPr>
          <p:cNvPr id="2" name="Title 1"/>
          <p:cNvSpPr>
            <a:spLocks noGrp="1"/>
          </p:cNvSpPr>
          <p:nvPr>
            <p:ph type="title"/>
          </p:nvPr>
        </p:nvSpPr>
        <p:spPr/>
        <p:txBody>
          <a:bodyPr/>
          <a:lstStyle/>
          <a:p>
            <a:r>
              <a:rPr lang="en-US" dirty="0" smtClean="0"/>
              <a:t>Il </a:t>
            </a:r>
            <a:r>
              <a:rPr lang="en-US" dirty="0" err="1" smtClean="0"/>
              <a:t>giovedi</a:t>
            </a:r>
            <a:endParaRPr lang="en-US" dirty="0"/>
          </a:p>
        </p:txBody>
      </p:sp>
      <p:sp>
        <p:nvSpPr>
          <p:cNvPr id="3" name="Content Placeholder 2"/>
          <p:cNvSpPr>
            <a:spLocks noGrp="1"/>
          </p:cNvSpPr>
          <p:nvPr>
            <p:ph sz="half" idx="1"/>
          </p:nvPr>
        </p:nvSpPr>
        <p:spPr/>
        <p:txBody>
          <a:bodyPr>
            <a:normAutofit fontScale="92500" lnSpcReduction="20000"/>
          </a:bodyPr>
          <a:lstStyle/>
          <a:p>
            <a:r>
              <a:rPr lang="en-US" b="1" dirty="0" smtClean="0"/>
              <a:t>Dal </a:t>
            </a:r>
            <a:r>
              <a:rPr lang="en-US" b="1" dirty="0" err="1" smtClean="0"/>
              <a:t>latino</a:t>
            </a:r>
            <a:r>
              <a:rPr lang="en-US" b="1" dirty="0" smtClean="0"/>
              <a:t>  </a:t>
            </a:r>
            <a:r>
              <a:rPr lang="en-US" b="1" i="1" dirty="0" smtClean="0"/>
              <a:t>dies </a:t>
            </a:r>
            <a:r>
              <a:rPr lang="en-US" b="1" i="1" dirty="0" err="1" smtClean="0"/>
              <a:t>Jovis</a:t>
            </a:r>
            <a:r>
              <a:rPr lang="en-US" b="1" i="1" dirty="0" smtClean="0"/>
              <a:t>, </a:t>
            </a:r>
            <a:r>
              <a:rPr lang="en-US" b="1" dirty="0" err="1" smtClean="0"/>
              <a:t>il</a:t>
            </a:r>
            <a:r>
              <a:rPr lang="en-US" b="1" dirty="0" smtClean="0"/>
              <a:t> </a:t>
            </a:r>
            <a:r>
              <a:rPr lang="en-US" b="1" dirty="0" err="1" smtClean="0"/>
              <a:t>giorno</a:t>
            </a:r>
            <a:r>
              <a:rPr lang="en-US" b="1" dirty="0" smtClean="0"/>
              <a:t> </a:t>
            </a:r>
            <a:r>
              <a:rPr lang="en-US" b="1" dirty="0" err="1" smtClean="0"/>
              <a:t>di</a:t>
            </a:r>
            <a:r>
              <a:rPr lang="en-US" b="1" dirty="0" smtClean="0"/>
              <a:t> </a:t>
            </a:r>
            <a:r>
              <a:rPr lang="en-US" b="1" dirty="0" err="1" smtClean="0"/>
              <a:t>Giove</a:t>
            </a:r>
            <a:r>
              <a:rPr lang="en-US" b="1" dirty="0" smtClean="0"/>
              <a:t>, </a:t>
            </a:r>
            <a:r>
              <a:rPr lang="en-US" b="1" dirty="0" err="1" smtClean="0"/>
              <a:t>anche</a:t>
            </a:r>
            <a:r>
              <a:rPr lang="en-US" b="1" dirty="0" smtClean="0"/>
              <a:t> </a:t>
            </a:r>
            <a:r>
              <a:rPr lang="en-US" b="1" dirty="0" err="1" smtClean="0"/>
              <a:t>consciuto</a:t>
            </a:r>
            <a:r>
              <a:rPr lang="en-US" b="1" dirty="0" smtClean="0"/>
              <a:t> come </a:t>
            </a:r>
            <a:r>
              <a:rPr lang="en-US" b="1" dirty="0" err="1" smtClean="0"/>
              <a:t>iovis</a:t>
            </a:r>
            <a:r>
              <a:rPr lang="en-US" b="1" dirty="0" smtClean="0"/>
              <a:t>, Jove = Jupiter, </a:t>
            </a:r>
            <a:r>
              <a:rPr lang="en-US" b="1" dirty="0" err="1" smtClean="0"/>
              <a:t>il</a:t>
            </a:r>
            <a:r>
              <a:rPr lang="en-US" b="1" dirty="0" smtClean="0"/>
              <a:t> </a:t>
            </a:r>
            <a:r>
              <a:rPr lang="en-US" b="1" dirty="0" err="1" smtClean="0"/>
              <a:t>dio</a:t>
            </a:r>
            <a:r>
              <a:rPr lang="en-US" b="1" dirty="0" smtClean="0"/>
              <a:t> </a:t>
            </a:r>
            <a:r>
              <a:rPr lang="en-US" b="1" dirty="0" err="1" smtClean="0"/>
              <a:t>più</a:t>
            </a:r>
            <a:r>
              <a:rPr lang="en-US" b="1" dirty="0" smtClean="0"/>
              <a:t> </a:t>
            </a:r>
            <a:r>
              <a:rPr lang="en-US" b="1" dirty="0" err="1" smtClean="0"/>
              <a:t>importante</a:t>
            </a:r>
            <a:r>
              <a:rPr lang="en-US" b="1" dirty="0" smtClean="0"/>
              <a:t>, </a:t>
            </a:r>
            <a:r>
              <a:rPr lang="en-US" b="1" dirty="0" err="1" smtClean="0"/>
              <a:t>il</a:t>
            </a:r>
            <a:r>
              <a:rPr lang="en-US" b="1" dirty="0" smtClean="0"/>
              <a:t> </a:t>
            </a:r>
            <a:r>
              <a:rPr lang="en-US" b="1" dirty="0" err="1" smtClean="0"/>
              <a:t>dio</a:t>
            </a:r>
            <a:r>
              <a:rPr lang="en-US" b="1" dirty="0" smtClean="0"/>
              <a:t> supreme del Pantheon Romano. </a:t>
            </a:r>
            <a:r>
              <a:rPr lang="en-US" b="1" dirty="0" err="1" smtClean="0"/>
              <a:t>L’inglese</a:t>
            </a:r>
            <a:r>
              <a:rPr lang="en-US" b="1" dirty="0" smtClean="0"/>
              <a:t> Thursday </a:t>
            </a:r>
            <a:r>
              <a:rPr lang="en-US" b="1" dirty="0" err="1" smtClean="0"/>
              <a:t>deriva</a:t>
            </a:r>
            <a:r>
              <a:rPr lang="en-US" b="1" dirty="0" smtClean="0"/>
              <a:t> </a:t>
            </a:r>
            <a:r>
              <a:rPr lang="en-US" b="1" dirty="0" err="1" smtClean="0"/>
              <a:t>invece</a:t>
            </a:r>
            <a:r>
              <a:rPr lang="en-US" b="1" dirty="0" smtClean="0"/>
              <a:t> </a:t>
            </a:r>
            <a:r>
              <a:rPr lang="en-US" b="1" dirty="0" err="1" smtClean="0"/>
              <a:t>dalla</a:t>
            </a:r>
            <a:r>
              <a:rPr lang="en-US" b="1" dirty="0" smtClean="0"/>
              <a:t> </a:t>
            </a:r>
            <a:r>
              <a:rPr lang="en-US" b="1" dirty="0" err="1" smtClean="0"/>
              <a:t>divinità</a:t>
            </a:r>
            <a:r>
              <a:rPr lang="en-US" b="1" dirty="0" smtClean="0"/>
              <a:t> </a:t>
            </a:r>
            <a:r>
              <a:rPr lang="en-US" b="1" dirty="0" err="1" smtClean="0"/>
              <a:t>celtica</a:t>
            </a:r>
            <a:r>
              <a:rPr lang="en-US" b="1" dirty="0" smtClean="0"/>
              <a:t> Thor </a:t>
            </a:r>
            <a:r>
              <a:rPr lang="en-US" b="1" dirty="0" err="1" smtClean="0"/>
              <a:t>ed</a:t>
            </a:r>
            <a:r>
              <a:rPr lang="en-US" b="1" dirty="0" smtClean="0"/>
              <a:t> è </a:t>
            </a:r>
            <a:r>
              <a:rPr lang="en-US" b="1" dirty="0" err="1" smtClean="0"/>
              <a:t>probabile</a:t>
            </a:r>
            <a:r>
              <a:rPr lang="en-US" b="1" dirty="0" smtClean="0"/>
              <a:t> </a:t>
            </a:r>
            <a:r>
              <a:rPr lang="en-US" b="1" dirty="0" err="1" smtClean="0"/>
              <a:t>che</a:t>
            </a:r>
            <a:r>
              <a:rPr lang="en-US" b="1" dirty="0" smtClean="0"/>
              <a:t> </a:t>
            </a:r>
            <a:r>
              <a:rPr lang="en-US" b="1" dirty="0" err="1" smtClean="0"/>
              <a:t>dall</a:t>
            </a:r>
            <a:r>
              <a:rPr lang="en-US" b="1" dirty="0" smtClean="0"/>
              <a:t> </a:t>
            </a:r>
            <a:r>
              <a:rPr lang="en-US" b="1" dirty="0" err="1" smtClean="0"/>
              <a:t>stessa</a:t>
            </a:r>
            <a:r>
              <a:rPr lang="en-US" b="1" dirty="0" smtClean="0"/>
              <a:t> </a:t>
            </a:r>
            <a:r>
              <a:rPr lang="en-US" b="1" dirty="0" err="1" smtClean="0"/>
              <a:t>radice</a:t>
            </a:r>
            <a:r>
              <a:rPr lang="en-US" b="1" dirty="0" smtClean="0"/>
              <a:t> derive </a:t>
            </a:r>
            <a:r>
              <a:rPr lang="en-US" b="1" dirty="0" err="1" smtClean="0"/>
              <a:t>anche</a:t>
            </a:r>
            <a:r>
              <a:rPr lang="en-US" b="1" dirty="0" smtClean="0"/>
              <a:t> </a:t>
            </a:r>
            <a:r>
              <a:rPr lang="en-US" b="1" dirty="0" err="1" smtClean="0"/>
              <a:t>il</a:t>
            </a:r>
            <a:r>
              <a:rPr lang="en-US" b="1" dirty="0" smtClean="0"/>
              <a:t> </a:t>
            </a:r>
            <a:r>
              <a:rPr lang="en-US" b="1" dirty="0" err="1" smtClean="0"/>
              <a:t>sostantivo</a:t>
            </a:r>
            <a:r>
              <a:rPr lang="en-US" b="1" dirty="0" smtClean="0"/>
              <a:t> “thunder” (</a:t>
            </a:r>
            <a:r>
              <a:rPr lang="en-US" b="1" dirty="0" err="1" smtClean="0"/>
              <a:t>tuono</a:t>
            </a:r>
            <a:r>
              <a:rPr lang="en-US" b="1" dirty="0" smtClean="0"/>
              <a:t>); </a:t>
            </a:r>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From Latin days of </a:t>
            </a:r>
            <a:r>
              <a:rPr lang="en-US" dirty="0" err="1" smtClean="0"/>
              <a:t>Jovis</a:t>
            </a:r>
            <a:r>
              <a:rPr lang="en-US" dirty="0" smtClean="0"/>
              <a:t>, day of </a:t>
            </a:r>
            <a:r>
              <a:rPr lang="en-US" dirty="0" err="1" smtClean="0"/>
              <a:t>Giove</a:t>
            </a:r>
            <a:r>
              <a:rPr lang="en-US" dirty="0" smtClean="0"/>
              <a:t>, also known as </a:t>
            </a:r>
            <a:r>
              <a:rPr lang="en-US" dirty="0" err="1" smtClean="0"/>
              <a:t>iovis</a:t>
            </a:r>
            <a:r>
              <a:rPr lang="en-US" dirty="0" smtClean="0"/>
              <a:t>, Jove= Jupiter, the most important god, the Supreme god of the Roman Pantheon.  In English, Thursday is derived instead from the Celtic word Thor and probably from the same root comes the noun “thunder” (</a:t>
            </a:r>
            <a:r>
              <a:rPr lang="en-US" dirty="0" err="1" smtClean="0"/>
              <a:t>tuono</a:t>
            </a:r>
            <a:r>
              <a:rPr lang="en-US" dirty="0" smtClean="0"/>
              <a:t>)</a:t>
            </a:r>
            <a:endParaRPr lang="en-US" dirty="0"/>
          </a:p>
        </p:txBody>
      </p:sp>
      <p:pic>
        <p:nvPicPr>
          <p:cNvPr id="4099" name="Picture 3" descr="C:\Documents and Settings\dsopon\Local Settings\Temporary Internet Files\Content.IE5\LA9LHJ9T\MM900219073[1].gif"/>
          <p:cNvPicPr>
            <a:picLocks noChangeAspect="1" noChangeArrowheads="1" noCrop="1"/>
          </p:cNvPicPr>
          <p:nvPr/>
        </p:nvPicPr>
        <p:blipFill>
          <a:blip r:embed="rId2" cstate="print"/>
          <a:srcRect/>
          <a:stretch>
            <a:fillRect/>
          </a:stretch>
        </p:blipFill>
        <p:spPr bwMode="auto">
          <a:xfrm>
            <a:off x="6324600" y="381000"/>
            <a:ext cx="1066800" cy="108182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Il </a:t>
            </a:r>
            <a:r>
              <a:rPr lang="en-US" dirty="0" err="1" smtClean="0"/>
              <a:t>venerdi</a:t>
            </a:r>
            <a:endParaRPr lang="en-US" dirty="0"/>
          </a:p>
        </p:txBody>
      </p:sp>
      <p:sp>
        <p:nvSpPr>
          <p:cNvPr id="3" name="Content Placeholder 2"/>
          <p:cNvSpPr>
            <a:spLocks noGrp="1"/>
          </p:cNvSpPr>
          <p:nvPr>
            <p:ph sz="half" idx="1"/>
          </p:nvPr>
        </p:nvSpPr>
        <p:spPr/>
        <p:txBody>
          <a:bodyPr/>
          <a:lstStyle/>
          <a:p>
            <a:r>
              <a:rPr lang="en-US" b="1" dirty="0" smtClean="0"/>
              <a:t>Dal </a:t>
            </a:r>
            <a:r>
              <a:rPr lang="en-US" b="1" dirty="0" err="1" smtClean="0"/>
              <a:t>latino</a:t>
            </a:r>
            <a:r>
              <a:rPr lang="en-US" b="1" dirty="0" smtClean="0"/>
              <a:t> </a:t>
            </a:r>
            <a:r>
              <a:rPr lang="en-US" b="1" i="1" dirty="0" smtClean="0"/>
              <a:t>dies </a:t>
            </a:r>
            <a:r>
              <a:rPr lang="en-US" b="1" i="1" dirty="0" err="1" smtClean="0"/>
              <a:t>Veneris</a:t>
            </a:r>
            <a:r>
              <a:rPr lang="en-US" b="1" i="1" dirty="0" smtClean="0"/>
              <a:t>, </a:t>
            </a:r>
            <a:r>
              <a:rPr lang="en-US" b="1" dirty="0" err="1" smtClean="0"/>
              <a:t>giorno</a:t>
            </a:r>
            <a:r>
              <a:rPr lang="en-US" b="1" dirty="0" smtClean="0"/>
              <a:t> </a:t>
            </a:r>
            <a:r>
              <a:rPr lang="en-US" b="1" dirty="0" err="1" smtClean="0"/>
              <a:t>di</a:t>
            </a:r>
            <a:r>
              <a:rPr lang="en-US" b="1" dirty="0" smtClean="0"/>
              <a:t> </a:t>
            </a:r>
            <a:r>
              <a:rPr lang="en-US" b="1" dirty="0" err="1" smtClean="0"/>
              <a:t>Venere</a:t>
            </a:r>
            <a:r>
              <a:rPr lang="en-US" b="1" dirty="0" smtClean="0"/>
              <a:t>.  </a:t>
            </a:r>
            <a:r>
              <a:rPr lang="en-US" b="1" dirty="0" err="1" smtClean="0"/>
              <a:t>Venere</a:t>
            </a:r>
            <a:r>
              <a:rPr lang="en-US" b="1" dirty="0" smtClean="0"/>
              <a:t> era la </a:t>
            </a:r>
            <a:r>
              <a:rPr lang="en-US" b="1" dirty="0" err="1" smtClean="0"/>
              <a:t>figlia</a:t>
            </a:r>
            <a:r>
              <a:rPr lang="en-US" b="1" dirty="0" smtClean="0"/>
              <a:t> </a:t>
            </a:r>
            <a:r>
              <a:rPr lang="en-US" b="1" dirty="0" err="1" smtClean="0"/>
              <a:t>di</a:t>
            </a:r>
            <a:r>
              <a:rPr lang="en-US" b="1" dirty="0" smtClean="0"/>
              <a:t> </a:t>
            </a:r>
            <a:r>
              <a:rPr lang="en-US" b="1" dirty="0" err="1" smtClean="0"/>
              <a:t>Jovis</a:t>
            </a:r>
            <a:r>
              <a:rPr lang="en-US" b="1" dirty="0" smtClean="0"/>
              <a:t>.  I termini </a:t>
            </a:r>
            <a:r>
              <a:rPr lang="en-US" b="1" dirty="0" err="1" smtClean="0"/>
              <a:t>inglese</a:t>
            </a:r>
            <a:r>
              <a:rPr lang="en-US" b="1" dirty="0" smtClean="0"/>
              <a:t> Friday e Tedesco </a:t>
            </a:r>
            <a:r>
              <a:rPr lang="en-US" b="1" dirty="0" err="1" smtClean="0"/>
              <a:t>Freitag</a:t>
            </a:r>
            <a:r>
              <a:rPr lang="en-US" b="1" dirty="0" smtClean="0"/>
              <a:t> </a:t>
            </a:r>
            <a:r>
              <a:rPr lang="en-US" b="1" dirty="0" err="1" smtClean="0"/>
              <a:t>si</a:t>
            </a:r>
            <a:r>
              <a:rPr lang="en-US" b="1" dirty="0" smtClean="0"/>
              <a:t> </a:t>
            </a:r>
            <a:r>
              <a:rPr lang="en-US" b="1" dirty="0" err="1" smtClean="0"/>
              <a:t>riferiscono</a:t>
            </a:r>
            <a:r>
              <a:rPr lang="en-US" b="1" dirty="0" smtClean="0"/>
              <a:t> al </a:t>
            </a:r>
            <a:r>
              <a:rPr lang="en-US" b="1" dirty="0" err="1" smtClean="0"/>
              <a:t>suo</a:t>
            </a:r>
            <a:r>
              <a:rPr lang="en-US" b="1" dirty="0" smtClean="0"/>
              <a:t> </a:t>
            </a:r>
            <a:r>
              <a:rPr lang="en-US" b="1" dirty="0" err="1" smtClean="0"/>
              <a:t>essere</a:t>
            </a:r>
            <a:r>
              <a:rPr lang="en-US" b="1" dirty="0" smtClean="0"/>
              <a:t>, un tempo, </a:t>
            </a:r>
            <a:r>
              <a:rPr lang="en-US" b="1" dirty="0" err="1" smtClean="0"/>
              <a:t>giorno</a:t>
            </a:r>
            <a:r>
              <a:rPr lang="en-US" b="1" dirty="0" smtClean="0"/>
              <a:t> </a:t>
            </a:r>
            <a:r>
              <a:rPr lang="en-US" b="1" dirty="0" err="1" smtClean="0"/>
              <a:t>sacro</a:t>
            </a:r>
            <a:r>
              <a:rPr lang="en-US" b="1" dirty="0" smtClean="0"/>
              <a:t> </a:t>
            </a:r>
            <a:r>
              <a:rPr lang="en-US" b="1" dirty="0" err="1" smtClean="0"/>
              <a:t>alla</a:t>
            </a:r>
            <a:r>
              <a:rPr lang="en-US" b="1" dirty="0" smtClean="0"/>
              <a:t> </a:t>
            </a:r>
            <a:r>
              <a:rPr lang="en-US" b="1" dirty="0" err="1" smtClean="0"/>
              <a:t>dea</a:t>
            </a:r>
            <a:r>
              <a:rPr lang="en-US" b="1" dirty="0" smtClean="0"/>
              <a:t> </a:t>
            </a:r>
            <a:r>
              <a:rPr lang="en-US" b="1" dirty="0" err="1" smtClean="0"/>
              <a:t>Freyja</a:t>
            </a:r>
            <a:r>
              <a:rPr lang="en-US" b="1" dirty="0" smtClean="0"/>
              <a:t>.</a:t>
            </a:r>
            <a:endParaRPr lang="en-US" dirty="0"/>
          </a:p>
        </p:txBody>
      </p:sp>
      <p:sp>
        <p:nvSpPr>
          <p:cNvPr id="4" name="Content Placeholder 3"/>
          <p:cNvSpPr>
            <a:spLocks noGrp="1"/>
          </p:cNvSpPr>
          <p:nvPr>
            <p:ph sz="half" idx="2"/>
          </p:nvPr>
        </p:nvSpPr>
        <p:spPr/>
        <p:txBody>
          <a:bodyPr/>
          <a:lstStyle/>
          <a:p>
            <a:r>
              <a:rPr lang="en-US" dirty="0" smtClean="0"/>
              <a:t>From Latin dies </a:t>
            </a:r>
            <a:r>
              <a:rPr lang="en-US" dirty="0" err="1" smtClean="0"/>
              <a:t>Veneris</a:t>
            </a:r>
            <a:r>
              <a:rPr lang="en-US" dirty="0" smtClean="0"/>
              <a:t>, day of </a:t>
            </a:r>
            <a:r>
              <a:rPr lang="en-US" dirty="0" err="1" smtClean="0"/>
              <a:t>Venere</a:t>
            </a:r>
            <a:r>
              <a:rPr lang="en-US" dirty="0" smtClean="0"/>
              <a:t>.  </a:t>
            </a:r>
            <a:r>
              <a:rPr lang="en-US" dirty="0" err="1" smtClean="0"/>
              <a:t>Venere</a:t>
            </a:r>
            <a:r>
              <a:rPr lang="en-US" dirty="0" smtClean="0"/>
              <a:t> was the </a:t>
            </a:r>
            <a:r>
              <a:rPr lang="en-US" dirty="0" err="1" smtClean="0"/>
              <a:t>daugher</a:t>
            </a:r>
            <a:r>
              <a:rPr lang="en-US" dirty="0" smtClean="0"/>
              <a:t> of </a:t>
            </a:r>
            <a:r>
              <a:rPr lang="en-US" dirty="0" err="1" smtClean="0"/>
              <a:t>Jovis</a:t>
            </a:r>
            <a:r>
              <a:rPr lang="en-US" dirty="0" smtClean="0"/>
              <a:t> (Jupiter).  The English word Friday and the German word </a:t>
            </a:r>
            <a:r>
              <a:rPr lang="en-US" dirty="0" smtClean="0"/>
              <a:t>Freitag</a:t>
            </a:r>
            <a:r>
              <a:rPr lang="en-US" dirty="0" smtClean="0"/>
              <a:t>, refer to as ‘her being’, a time, a sacred day of the goddess </a:t>
            </a:r>
            <a:r>
              <a:rPr lang="en-US" dirty="0" smtClean="0"/>
              <a:t>Freyja</a:t>
            </a:r>
            <a:r>
              <a:rPr lang="en-US" dirty="0" smtClean="0"/>
              <a:t>.</a:t>
            </a:r>
            <a:endParaRPr lang="en-US" dirty="0"/>
          </a:p>
        </p:txBody>
      </p:sp>
      <p:pic>
        <p:nvPicPr>
          <p:cNvPr id="5122" name="Picture 2" descr="C:\Documents and Settings\dsopon\Local Settings\Temporary Internet Files\Content.IE5\5O0J663N\MM900219081[1].gif"/>
          <p:cNvPicPr>
            <a:picLocks noChangeAspect="1" noChangeArrowheads="1" noCrop="1"/>
          </p:cNvPicPr>
          <p:nvPr/>
        </p:nvPicPr>
        <p:blipFill>
          <a:blip r:embed="rId2" cstate="print"/>
          <a:srcRect/>
          <a:stretch>
            <a:fillRect/>
          </a:stretch>
        </p:blipFill>
        <p:spPr bwMode="auto">
          <a:xfrm>
            <a:off x="2133600" y="381000"/>
            <a:ext cx="1143000" cy="1159098"/>
          </a:xfrm>
          <a:prstGeom prst="rect">
            <a:avLst/>
          </a:prstGeom>
          <a:noFill/>
        </p:spPr>
      </p:pic>
      <p:pic>
        <p:nvPicPr>
          <p:cNvPr id="5123" name="Picture 3" descr="C:\Documents and Settings\dsopon\Local Settings\Temporary Internet Files\Content.IE5\5O0J663N\MM900219081[1].gif"/>
          <p:cNvPicPr>
            <a:picLocks noChangeAspect="1" noChangeArrowheads="1" noCrop="1"/>
          </p:cNvPicPr>
          <p:nvPr/>
        </p:nvPicPr>
        <p:blipFill>
          <a:blip r:embed="rId2" cstate="print"/>
          <a:srcRect/>
          <a:stretch>
            <a:fillRect/>
          </a:stretch>
        </p:blipFill>
        <p:spPr bwMode="auto">
          <a:xfrm>
            <a:off x="6248400" y="381000"/>
            <a:ext cx="1100138" cy="1115633"/>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 </a:t>
            </a:r>
            <a:r>
              <a:rPr lang="en-US" dirty="0" err="1" smtClean="0"/>
              <a:t>sabato</a:t>
            </a:r>
            <a:r>
              <a:rPr lang="en-US" dirty="0" smtClean="0"/>
              <a:t> </a:t>
            </a:r>
            <a:endParaRPr lang="en-US" dirty="0"/>
          </a:p>
        </p:txBody>
      </p:sp>
      <p:sp>
        <p:nvSpPr>
          <p:cNvPr id="3" name="Content Placeholder 2"/>
          <p:cNvSpPr>
            <a:spLocks noGrp="1"/>
          </p:cNvSpPr>
          <p:nvPr>
            <p:ph sz="half" idx="1"/>
          </p:nvPr>
        </p:nvSpPr>
        <p:spPr/>
        <p:txBody>
          <a:bodyPr>
            <a:normAutofit fontScale="92500" lnSpcReduction="20000"/>
          </a:bodyPr>
          <a:lstStyle/>
          <a:p>
            <a:r>
              <a:rPr lang="en-US" b="1" dirty="0" smtClean="0"/>
              <a:t>Dal </a:t>
            </a:r>
            <a:r>
              <a:rPr lang="en-US" b="1" dirty="0" err="1" smtClean="0"/>
              <a:t>latino</a:t>
            </a:r>
            <a:r>
              <a:rPr lang="en-US" b="1" dirty="0" smtClean="0"/>
              <a:t> </a:t>
            </a:r>
            <a:r>
              <a:rPr lang="en-US" b="1" i="1" dirty="0" err="1" smtClean="0"/>
              <a:t>sabbatum</a:t>
            </a:r>
            <a:r>
              <a:rPr lang="en-US" b="1" dirty="0" smtClean="0"/>
              <a:t> </a:t>
            </a:r>
            <a:r>
              <a:rPr lang="en-US" b="1" dirty="0" err="1" smtClean="0"/>
              <a:t>derivante</a:t>
            </a:r>
            <a:r>
              <a:rPr lang="en-US" b="1" dirty="0" smtClean="0"/>
              <a:t> a </a:t>
            </a:r>
            <a:r>
              <a:rPr lang="en-US" b="1" dirty="0" err="1" smtClean="0"/>
              <a:t>sua</a:t>
            </a:r>
            <a:r>
              <a:rPr lang="en-US" b="1" dirty="0" smtClean="0"/>
              <a:t> </a:t>
            </a:r>
            <a:r>
              <a:rPr lang="en-US" b="1" dirty="0" err="1" smtClean="0"/>
              <a:t>volta</a:t>
            </a:r>
            <a:r>
              <a:rPr lang="en-US" b="1" dirty="0" smtClean="0"/>
              <a:t> </a:t>
            </a:r>
            <a:r>
              <a:rPr lang="en-US" b="1" dirty="0" err="1" smtClean="0"/>
              <a:t>dall’ebraico</a:t>
            </a:r>
            <a:r>
              <a:rPr lang="en-US" b="1" dirty="0" smtClean="0"/>
              <a:t> </a:t>
            </a:r>
            <a:r>
              <a:rPr lang="en-US" b="1" dirty="0" err="1" smtClean="0"/>
              <a:t>shabbath</a:t>
            </a:r>
            <a:r>
              <a:rPr lang="en-US" b="1" dirty="0" smtClean="0"/>
              <a:t>, </a:t>
            </a:r>
            <a:r>
              <a:rPr lang="en-US" b="1" dirty="0" err="1" smtClean="0"/>
              <a:t>giorno</a:t>
            </a:r>
            <a:r>
              <a:rPr lang="en-US" b="1" dirty="0" smtClean="0"/>
              <a:t> </a:t>
            </a:r>
            <a:r>
              <a:rPr lang="en-US" b="1" dirty="0" err="1" smtClean="0"/>
              <a:t>dedicato</a:t>
            </a:r>
            <a:r>
              <a:rPr lang="en-US" b="1" dirty="0" smtClean="0"/>
              <a:t> al </a:t>
            </a:r>
            <a:r>
              <a:rPr lang="en-US" b="1" i="1" dirty="0" err="1" smtClean="0"/>
              <a:t>riposo</a:t>
            </a:r>
            <a:r>
              <a:rPr lang="en-US" b="1" i="1" dirty="0" smtClean="0"/>
              <a:t>.  </a:t>
            </a:r>
            <a:r>
              <a:rPr lang="en-US" b="1" dirty="0" smtClean="0"/>
              <a:t>Per </a:t>
            </a:r>
            <a:r>
              <a:rPr lang="en-US" b="1" dirty="0" err="1" smtClean="0"/>
              <a:t>il</a:t>
            </a:r>
            <a:r>
              <a:rPr lang="en-US" b="1" dirty="0" smtClean="0"/>
              <a:t> </a:t>
            </a:r>
            <a:r>
              <a:rPr lang="en-US" b="1" dirty="0" err="1" smtClean="0"/>
              <a:t>mondo</a:t>
            </a:r>
            <a:r>
              <a:rPr lang="en-US" b="1" dirty="0" smtClean="0"/>
              <a:t> </a:t>
            </a:r>
            <a:r>
              <a:rPr lang="en-US" b="1" dirty="0" err="1" smtClean="0"/>
              <a:t>romano</a:t>
            </a:r>
            <a:r>
              <a:rPr lang="en-US" b="1" dirty="0" smtClean="0"/>
              <a:t>, prima </a:t>
            </a:r>
            <a:r>
              <a:rPr lang="en-US" b="1" dirty="0" err="1" smtClean="0"/>
              <a:t>dell’avvento</a:t>
            </a:r>
            <a:r>
              <a:rPr lang="en-US" b="1" dirty="0" smtClean="0"/>
              <a:t> del </a:t>
            </a:r>
            <a:r>
              <a:rPr lang="en-US" b="1" dirty="0" err="1" smtClean="0"/>
              <a:t>cristianesimo</a:t>
            </a:r>
            <a:r>
              <a:rPr lang="en-US" b="1" dirty="0" smtClean="0"/>
              <a:t>, era </a:t>
            </a:r>
            <a:r>
              <a:rPr lang="en-US" b="1" i="1" dirty="0" smtClean="0"/>
              <a:t>dies </a:t>
            </a:r>
            <a:r>
              <a:rPr lang="en-US" b="1" i="1" dirty="0" err="1" smtClean="0"/>
              <a:t>Saturni</a:t>
            </a:r>
            <a:r>
              <a:rPr lang="en-US" b="1" i="1" dirty="0" smtClean="0"/>
              <a:t>, </a:t>
            </a:r>
            <a:r>
              <a:rPr lang="en-US" b="1" dirty="0" err="1" smtClean="0"/>
              <a:t>giorno</a:t>
            </a:r>
            <a:r>
              <a:rPr lang="en-US" b="1" dirty="0" smtClean="0"/>
              <a:t> </a:t>
            </a:r>
            <a:r>
              <a:rPr lang="en-US" b="1" dirty="0" err="1" smtClean="0"/>
              <a:t>di</a:t>
            </a:r>
            <a:r>
              <a:rPr lang="en-US" b="1" dirty="0" smtClean="0"/>
              <a:t> </a:t>
            </a:r>
            <a:r>
              <a:rPr lang="en-US" b="1" dirty="0" err="1" smtClean="0"/>
              <a:t>Saturno</a:t>
            </a:r>
            <a:r>
              <a:rPr lang="en-US" b="1" dirty="0" smtClean="0"/>
              <a:t>, </a:t>
            </a:r>
            <a:r>
              <a:rPr lang="en-US" b="1" dirty="0" err="1" smtClean="0"/>
              <a:t>utilizzato</a:t>
            </a:r>
            <a:r>
              <a:rPr lang="en-US" b="1" dirty="0" smtClean="0"/>
              <a:t> </a:t>
            </a:r>
            <a:r>
              <a:rPr lang="en-US" b="1" dirty="0" err="1" smtClean="0"/>
              <a:t>oggi</a:t>
            </a:r>
            <a:r>
              <a:rPr lang="en-US" b="1" dirty="0" smtClean="0"/>
              <a:t> </a:t>
            </a:r>
            <a:r>
              <a:rPr lang="en-US" b="1" dirty="0" err="1" smtClean="0"/>
              <a:t>nei</a:t>
            </a:r>
            <a:r>
              <a:rPr lang="en-US" b="1" dirty="0" smtClean="0"/>
              <a:t> </a:t>
            </a:r>
            <a:r>
              <a:rPr lang="en-US" b="1" dirty="0" err="1" smtClean="0"/>
              <a:t>paesi</a:t>
            </a:r>
            <a:r>
              <a:rPr lang="en-US" b="1" dirty="0" smtClean="0"/>
              <a:t> </a:t>
            </a:r>
            <a:r>
              <a:rPr lang="en-US" b="1" dirty="0" err="1" smtClean="0"/>
              <a:t>li</a:t>
            </a:r>
            <a:r>
              <a:rPr lang="en-US" b="1" dirty="0" smtClean="0"/>
              <a:t> lingua </a:t>
            </a:r>
            <a:r>
              <a:rPr lang="en-US" b="1" dirty="0" err="1" smtClean="0"/>
              <a:t>inglese</a:t>
            </a:r>
            <a:r>
              <a:rPr lang="en-US" b="1" dirty="0" smtClean="0"/>
              <a:t> (</a:t>
            </a:r>
            <a:r>
              <a:rPr lang="en-US" b="1" i="1" dirty="0" smtClean="0"/>
              <a:t>Saturday)</a:t>
            </a:r>
            <a:r>
              <a:rPr lang="en-US" b="1" dirty="0" smtClean="0"/>
              <a:t> e del </a:t>
            </a:r>
            <a:r>
              <a:rPr lang="en-US" b="1" dirty="0" err="1" smtClean="0"/>
              <a:t>nord</a:t>
            </a:r>
            <a:r>
              <a:rPr lang="en-US" b="1" dirty="0" smtClean="0"/>
              <a:t> </a:t>
            </a:r>
            <a:r>
              <a:rPr lang="en-US" b="1" dirty="0" err="1" smtClean="0"/>
              <a:t>Europa</a:t>
            </a:r>
            <a:r>
              <a:rPr lang="en-US" b="1" dirty="0" smtClean="0"/>
              <a:t>.</a:t>
            </a:r>
            <a:endParaRPr lang="en-US" dirty="0" smtClean="0"/>
          </a:p>
          <a:p>
            <a:r>
              <a:rPr lang="en-US" b="1" dirty="0" smtClean="0"/>
              <a:t> </a:t>
            </a:r>
            <a:endParaRPr lang="en-US" dirty="0" smtClean="0"/>
          </a:p>
          <a:p>
            <a:endParaRPr lang="en-US" dirty="0"/>
          </a:p>
        </p:txBody>
      </p:sp>
      <p:sp>
        <p:nvSpPr>
          <p:cNvPr id="4" name="Content Placeholder 3"/>
          <p:cNvSpPr>
            <a:spLocks noGrp="1"/>
          </p:cNvSpPr>
          <p:nvPr>
            <p:ph sz="half" idx="2"/>
          </p:nvPr>
        </p:nvSpPr>
        <p:spPr/>
        <p:txBody>
          <a:bodyPr>
            <a:normAutofit fontScale="92500" lnSpcReduction="20000"/>
          </a:bodyPr>
          <a:lstStyle/>
          <a:p>
            <a:r>
              <a:rPr lang="en-US" dirty="0" smtClean="0"/>
              <a:t>From Latin </a:t>
            </a:r>
            <a:r>
              <a:rPr lang="en-US" dirty="0" err="1" smtClean="0"/>
              <a:t>sabbatum</a:t>
            </a:r>
            <a:r>
              <a:rPr lang="en-US" dirty="0" smtClean="0"/>
              <a:t>, derived at the same time from the Hebrew word ‘</a:t>
            </a:r>
            <a:r>
              <a:rPr lang="en-US" dirty="0" err="1" smtClean="0"/>
              <a:t>shabbath</a:t>
            </a:r>
            <a:r>
              <a:rPr lang="en-US" dirty="0" smtClean="0"/>
              <a:t>’ day dedicated to rest.  For the Roman world, before the coming of Christianity, it was the day of </a:t>
            </a:r>
            <a:r>
              <a:rPr lang="en-US" dirty="0" err="1" smtClean="0"/>
              <a:t>Saturno</a:t>
            </a:r>
            <a:r>
              <a:rPr lang="en-US" dirty="0" smtClean="0"/>
              <a:t>, used today in English speaking countries and Northern Europe as Saturday.</a:t>
            </a:r>
            <a:endParaRPr lang="en-US" dirty="0"/>
          </a:p>
        </p:txBody>
      </p:sp>
      <p:pic>
        <p:nvPicPr>
          <p:cNvPr id="6146" name="Picture 2" descr="C:\Documents and Settings\dsopon\Local Settings\Temporary Internet Files\Content.IE5\1GQNFMSP\MM900219072[1].gif"/>
          <p:cNvPicPr>
            <a:picLocks noChangeAspect="1" noChangeArrowheads="1" noCrop="1"/>
          </p:cNvPicPr>
          <p:nvPr/>
        </p:nvPicPr>
        <p:blipFill>
          <a:blip r:embed="rId2" cstate="print"/>
          <a:srcRect/>
          <a:stretch>
            <a:fillRect/>
          </a:stretch>
        </p:blipFill>
        <p:spPr bwMode="auto">
          <a:xfrm>
            <a:off x="1752600" y="304800"/>
            <a:ext cx="1100138" cy="1115633"/>
          </a:xfrm>
          <a:prstGeom prst="rect">
            <a:avLst/>
          </a:prstGeom>
          <a:noFill/>
        </p:spPr>
      </p:pic>
      <p:pic>
        <p:nvPicPr>
          <p:cNvPr id="6147" name="Picture 3" descr="C:\Documents and Settings\dsopon\Local Settings\Temporary Internet Files\Content.IE5\1GQNFMSP\MM900219072[1].gif"/>
          <p:cNvPicPr>
            <a:picLocks noChangeAspect="1" noChangeArrowheads="1" noCrop="1"/>
          </p:cNvPicPr>
          <p:nvPr/>
        </p:nvPicPr>
        <p:blipFill>
          <a:blip r:embed="rId2" cstate="print"/>
          <a:srcRect/>
          <a:stretch>
            <a:fillRect/>
          </a:stretch>
        </p:blipFill>
        <p:spPr bwMode="auto">
          <a:xfrm>
            <a:off x="6172200" y="304800"/>
            <a:ext cx="1066800" cy="108182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TotalTime>
  <Words>916</Words>
  <Application>Microsoft Office PowerPoint</Application>
  <PresentationFormat>On-screen Show (4:3)</PresentationFormat>
  <Paragraphs>122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Italiano 1 Signora Sapone </vt:lpstr>
      <vt:lpstr>I calendari </vt:lpstr>
      <vt:lpstr>La domenica</vt:lpstr>
      <vt:lpstr>Il lunedi     </vt:lpstr>
      <vt:lpstr>Il martedi</vt:lpstr>
      <vt:lpstr>Il mercoledi</vt:lpstr>
      <vt:lpstr>Il giovedi</vt:lpstr>
      <vt:lpstr> Il venerdi</vt:lpstr>
      <vt:lpstr>Il sabato </vt:lpstr>
      <vt:lpstr>I giorni della settimana </vt:lpstr>
    </vt:vector>
  </TitlesOfParts>
  <Company>DP JPA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Italiano 1 Signora Sapone </dc:title>
  <dc:creator>dinasopon</dc:creator>
  <cp:lastModifiedBy>dinasopon</cp:lastModifiedBy>
  <cp:revision>10</cp:revision>
  <dcterms:created xsi:type="dcterms:W3CDTF">2011-01-18T23:18:53Z</dcterms:created>
  <dcterms:modified xsi:type="dcterms:W3CDTF">2011-01-19T23:38:48Z</dcterms:modified>
</cp:coreProperties>
</file>